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1" r:id="rId4"/>
  </p:sldMasterIdLst>
  <p:notesMasterIdLst>
    <p:notesMasterId r:id="rId32"/>
  </p:notesMasterIdLst>
  <p:sldIdLst>
    <p:sldId id="285" r:id="rId5"/>
    <p:sldId id="351" r:id="rId6"/>
    <p:sldId id="315" r:id="rId7"/>
    <p:sldId id="316" r:id="rId8"/>
    <p:sldId id="318" r:id="rId9"/>
    <p:sldId id="317" r:id="rId10"/>
    <p:sldId id="352" r:id="rId11"/>
    <p:sldId id="361" r:id="rId12"/>
    <p:sldId id="320" r:id="rId13"/>
    <p:sldId id="334" r:id="rId14"/>
    <p:sldId id="332" r:id="rId15"/>
    <p:sldId id="335" r:id="rId16"/>
    <p:sldId id="325" r:id="rId17"/>
    <p:sldId id="366" r:id="rId18"/>
    <p:sldId id="323" r:id="rId19"/>
    <p:sldId id="362" r:id="rId20"/>
    <p:sldId id="364" r:id="rId21"/>
    <p:sldId id="365" r:id="rId22"/>
    <p:sldId id="371" r:id="rId23"/>
    <p:sldId id="368" r:id="rId24"/>
    <p:sldId id="333" r:id="rId25"/>
    <p:sldId id="369" r:id="rId26"/>
    <p:sldId id="292" r:id="rId27"/>
    <p:sldId id="370" r:id="rId28"/>
    <p:sldId id="329" r:id="rId29"/>
    <p:sldId id="294" r:id="rId30"/>
    <p:sldId id="322" r:id="rId31"/>
  </p:sldIdLst>
  <p:sldSz cx="12195175" cy="6859588"/>
  <p:notesSz cx="6797675" cy="9926638"/>
  <p:custDataLst>
    <p:tags r:id="rId33"/>
  </p:custDataLst>
  <p:defaultTextStyle>
    <a:defPPr>
      <a:defRPr lang="da-DK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4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ia Janum Davidsen" initials="PJD" lastIdx="8" clrIdx="0">
    <p:extLst>
      <p:ext uri="{19B8F6BF-5375-455C-9EA6-DF929625EA0E}">
        <p15:presenceInfo xmlns:p15="http://schemas.microsoft.com/office/powerpoint/2012/main" userId="Pia Janum Davids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3F49"/>
    <a:srgbClr val="DE0157"/>
    <a:srgbClr val="AD78AE"/>
    <a:srgbClr val="327E56"/>
    <a:srgbClr val="47B27A"/>
    <a:srgbClr val="CF0000"/>
    <a:srgbClr val="FEA19C"/>
    <a:srgbClr val="E95D58"/>
    <a:srgbClr val="FAE8EC"/>
    <a:srgbClr val="FEC5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F38D4A-BF21-45B3-86F5-7674E9ED5226}" v="56" dt="2026-09-07T08:50:29.8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llemlayout 2 - Marker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yst layout 3 - Markering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83140" autoAdjust="0"/>
  </p:normalViewPr>
  <p:slideViewPr>
    <p:cSldViewPr>
      <p:cViewPr>
        <p:scale>
          <a:sx n="71" d="100"/>
          <a:sy n="71" d="100"/>
        </p:scale>
        <p:origin x="1902" y="750"/>
      </p:cViewPr>
      <p:guideLst>
        <p:guide orient="horz" pos="2161"/>
        <p:guide pos="38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gs" Target="tags/tag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'Ark1'!$B$1</c:f>
              <c:strCache>
                <c:ptCount val="1"/>
                <c:pt idx="0">
                  <c:v>Salg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7B27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23D-4479-90D5-071C8D99EACD}"/>
              </c:ext>
            </c:extLst>
          </c:dPt>
          <c:dPt>
            <c:idx val="1"/>
            <c:bubble3D val="0"/>
            <c:spPr>
              <a:solidFill>
                <a:srgbClr val="43BFE8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23D-4479-90D5-071C8D99EACD}"/>
              </c:ext>
            </c:extLst>
          </c:dPt>
          <c:dPt>
            <c:idx val="2"/>
            <c:bubble3D val="0"/>
            <c:spPr>
              <a:solidFill>
                <a:srgbClr val="EDB627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23D-4479-90D5-071C8D99EACD}"/>
              </c:ext>
            </c:extLst>
          </c:dPt>
          <c:dPt>
            <c:idx val="3"/>
            <c:bubble3D val="0"/>
            <c:spPr>
              <a:solidFill>
                <a:srgbClr val="DE0157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23D-4479-90D5-071C8D99EACD}"/>
              </c:ext>
            </c:extLst>
          </c:dPt>
          <c:dPt>
            <c:idx val="4"/>
            <c:bubble3D val="0"/>
            <c:spPr>
              <a:solidFill>
                <a:srgbClr val="AD78AE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23D-4479-90D5-071C8D99EACD}"/>
              </c:ext>
            </c:extLst>
          </c:dPt>
          <c:cat>
            <c:strRef>
              <c:f>'Ark1'!$A$2:$A$6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'Ark1'!$B$2:$B$6</c:f>
              <c:numCache>
                <c:formatCode>General</c:formatCode>
                <c:ptCount val="5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23D-4479-90D5-071C8D99EA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'Ark1'!$B$1</c:f>
              <c:strCache>
                <c:ptCount val="1"/>
                <c:pt idx="0">
                  <c:v>Indkøb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3BFE8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4F5-4F24-8B51-DD7174C47382}"/>
              </c:ext>
            </c:extLst>
          </c:dPt>
          <c:dPt>
            <c:idx val="1"/>
            <c:bubble3D val="0"/>
            <c:spPr>
              <a:solidFill>
                <a:srgbClr val="47B27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4F5-4F24-8B51-DD7174C47382}"/>
              </c:ext>
            </c:extLst>
          </c:dPt>
          <c:dPt>
            <c:idx val="2"/>
            <c:bubble3D val="0"/>
            <c:spPr>
              <a:solidFill>
                <a:srgbClr val="EDB627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4F5-4F24-8B51-DD7174C47382}"/>
              </c:ext>
            </c:extLst>
          </c:dPt>
          <c:dPt>
            <c:idx val="3"/>
            <c:bubble3D val="0"/>
            <c:spPr>
              <a:solidFill>
                <a:srgbClr val="DE0157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4F5-4F24-8B51-DD7174C47382}"/>
              </c:ext>
            </c:extLst>
          </c:dPt>
          <c:dPt>
            <c:idx val="4"/>
            <c:bubble3D val="0"/>
            <c:spPr>
              <a:solidFill>
                <a:srgbClr val="AD78AE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4F5-4F24-8B51-DD7174C47382}"/>
              </c:ext>
            </c:extLst>
          </c:dPt>
          <c:dPt>
            <c:idx val="5"/>
            <c:bubble3D val="0"/>
            <c:spPr>
              <a:solidFill>
                <a:srgbClr val="327E5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4F5-4F24-8B51-DD7174C47382}"/>
              </c:ext>
            </c:extLst>
          </c:dPt>
          <c:cat>
            <c:strRef>
              <c:f>'Ark1'!$A$2:$A$7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 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'Ark1'!$B$2:$B$7</c:f>
              <c:numCache>
                <c:formatCode>General</c:formatCode>
                <c:ptCount val="6"/>
                <c:pt idx="0">
                  <c:v>29</c:v>
                </c:pt>
                <c:pt idx="1">
                  <c:v>17</c:v>
                </c:pt>
                <c:pt idx="2">
                  <c:v>9</c:v>
                </c:pt>
                <c:pt idx="3">
                  <c:v>14</c:v>
                </c:pt>
                <c:pt idx="4">
                  <c:v>9</c:v>
                </c:pt>
                <c:pt idx="5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4F5-4F24-8B51-DD7174C473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Salg</c:v>
                </c:pt>
              </c:strCache>
            </c:strRef>
          </c:tx>
          <c:spPr>
            <a:solidFill>
              <a:schemeClr val="accent1"/>
            </a:solidFill>
            <a:ln w="1905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7B27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921-49A6-B4A2-90DC2E3BA212}"/>
              </c:ext>
            </c:extLst>
          </c:dPt>
          <c:dPt>
            <c:idx val="1"/>
            <c:invertIfNegative val="0"/>
            <c:bubble3D val="0"/>
            <c:spPr>
              <a:solidFill>
                <a:srgbClr val="43BFE8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921-49A6-B4A2-90DC2E3BA212}"/>
              </c:ext>
            </c:extLst>
          </c:dPt>
          <c:dPt>
            <c:idx val="2"/>
            <c:invertIfNegative val="0"/>
            <c:bubble3D val="0"/>
            <c:spPr>
              <a:solidFill>
                <a:srgbClr val="EDB627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921-49A6-B4A2-90DC2E3BA212}"/>
              </c:ext>
            </c:extLst>
          </c:dPt>
          <c:dPt>
            <c:idx val="3"/>
            <c:invertIfNegative val="0"/>
            <c:bubble3D val="0"/>
            <c:spPr>
              <a:solidFill>
                <a:srgbClr val="DE0157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921-49A6-B4A2-90DC2E3BA212}"/>
              </c:ext>
            </c:extLst>
          </c:dPt>
          <c:dPt>
            <c:idx val="4"/>
            <c:invertIfNegative val="0"/>
            <c:bubble3D val="0"/>
            <c:spPr>
              <a:solidFill>
                <a:srgbClr val="AD78AE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921-49A6-B4A2-90DC2E3BA212}"/>
              </c:ext>
            </c:extLst>
          </c:dPt>
          <c:cat>
            <c:strRef>
              <c:f>'Ark1'!$A$2:$A$6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'Ark1'!$B$2:$B$6</c:f>
              <c:numCache>
                <c:formatCode>General</c:formatCode>
                <c:ptCount val="5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921-49A6-B4A2-90DC2E3BA2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305645376"/>
        <c:axId val="1305647296"/>
      </c:barChart>
      <c:catAx>
        <c:axId val="13056453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05647296"/>
        <c:crosses val="autoZero"/>
        <c:auto val="1"/>
        <c:lblAlgn val="ctr"/>
        <c:lblOffset val="100"/>
        <c:noMultiLvlLbl val="0"/>
      </c:catAx>
      <c:valAx>
        <c:axId val="130564729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305645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'Ark1'!$B$1</c:f>
              <c:strCache>
                <c:ptCount val="1"/>
                <c:pt idx="0">
                  <c:v>Salg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3BFE8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571-4347-9ACD-F1F697CE93C1}"/>
              </c:ext>
            </c:extLst>
          </c:dPt>
          <c:dPt>
            <c:idx val="1"/>
            <c:bubble3D val="0"/>
            <c:spPr>
              <a:solidFill>
                <a:srgbClr val="47B27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571-4347-9ACD-F1F697CE93C1}"/>
              </c:ext>
            </c:extLst>
          </c:dPt>
          <c:dPt>
            <c:idx val="2"/>
            <c:bubble3D val="0"/>
            <c:spPr>
              <a:solidFill>
                <a:srgbClr val="EDB627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571-4347-9ACD-F1F697CE93C1}"/>
              </c:ext>
            </c:extLst>
          </c:dPt>
          <c:dPt>
            <c:idx val="3"/>
            <c:bubble3D val="0"/>
            <c:spPr>
              <a:solidFill>
                <a:srgbClr val="D49D1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571-4347-9ACD-F1F697CE93C1}"/>
              </c:ext>
            </c:extLst>
          </c:dPt>
          <c:cat>
            <c:strRef>
              <c:f>'Ark1'!$A$2:$A$5</c:f>
              <c:strCache>
                <c:ptCount val="4"/>
                <c:pt idx="0">
                  <c:v>Energiforbrug</c:v>
                </c:pt>
                <c:pt idx="1">
                  <c:v>Indkøb af varer og tjenesteydelser</c:v>
                </c:pt>
                <c:pt idx="2">
                  <c:v>Byggeri og anlæg</c:v>
                </c:pt>
                <c:pt idx="3">
                  <c:v>Transport</c:v>
                </c:pt>
              </c:strCache>
            </c:strRef>
          </c:cat>
          <c:val>
            <c:numRef>
              <c:f>'Ark1'!$B$2:$B$5</c:f>
              <c:numCache>
                <c:formatCode>General</c:formatCode>
                <c:ptCount val="4"/>
                <c:pt idx="0">
                  <c:v>5</c:v>
                </c:pt>
                <c:pt idx="1">
                  <c:v>81</c:v>
                </c:pt>
                <c:pt idx="2">
                  <c:v>6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71-4347-9ACD-F1F697CE93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'Ark1'!$B$1</c:f>
              <c:strCache>
                <c:ptCount val="1"/>
                <c:pt idx="0">
                  <c:v>Indkøb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3BFE8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F1E-4863-A795-DBA3A0079C78}"/>
              </c:ext>
            </c:extLst>
          </c:dPt>
          <c:dPt>
            <c:idx val="1"/>
            <c:bubble3D val="0"/>
            <c:spPr>
              <a:solidFill>
                <a:srgbClr val="47B27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F1E-4863-A795-DBA3A0079C78}"/>
              </c:ext>
            </c:extLst>
          </c:dPt>
          <c:dPt>
            <c:idx val="2"/>
            <c:bubble3D val="0"/>
            <c:spPr>
              <a:solidFill>
                <a:srgbClr val="EDB627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F1E-4863-A795-DBA3A0079C78}"/>
              </c:ext>
            </c:extLst>
          </c:dPt>
          <c:dPt>
            <c:idx val="3"/>
            <c:bubble3D val="0"/>
            <c:spPr>
              <a:solidFill>
                <a:srgbClr val="D49D1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F1E-4863-A795-DBA3A0079C7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676-4D74-B2F7-571217B1E7AC}"/>
              </c:ext>
            </c:extLst>
          </c:dPt>
          <c:dPt>
            <c:idx val="5"/>
            <c:bubble3D val="0"/>
            <c:spPr>
              <a:solidFill>
                <a:srgbClr val="327E5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F1E-4863-A795-DBA3A0079C78}"/>
              </c:ext>
            </c:extLst>
          </c:dPt>
          <c:cat>
            <c:strRef>
              <c:f>'Ark1'!$A$2:$A$7</c:f>
              <c:strCache>
                <c:ptCount val="6"/>
                <c:pt idx="0">
                  <c:v>Medicinsk udstyr</c:v>
                </c:pt>
                <c:pt idx="1">
                  <c:v>Medicin</c:v>
                </c:pt>
                <c:pt idx="2">
                  <c:v>Øvrige varekøb</c:v>
                </c:pt>
                <c:pt idx="3">
                  <c:v>Øvrige varer og tjenester</c:v>
                </c:pt>
                <c:pt idx="4">
                  <c:v>Sundhedsydelser</c:v>
                </c:pt>
                <c:pt idx="5">
                  <c:v>Fødevarer</c:v>
                </c:pt>
              </c:strCache>
            </c:strRef>
          </c:cat>
          <c:val>
            <c:numRef>
              <c:f>'Ark1'!$B$2:$B$7</c:f>
              <c:numCache>
                <c:formatCode>General</c:formatCode>
                <c:ptCount val="6"/>
                <c:pt idx="0">
                  <c:v>29</c:v>
                </c:pt>
                <c:pt idx="1">
                  <c:v>17</c:v>
                </c:pt>
                <c:pt idx="2">
                  <c:v>9</c:v>
                </c:pt>
                <c:pt idx="3">
                  <c:v>14</c:v>
                </c:pt>
                <c:pt idx="4">
                  <c:v>9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F1E-4863-A795-DBA3A0079C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0D7E39-BBDE-435B-B76B-C492850973AB}" type="doc">
      <dgm:prSet loTypeId="urn:microsoft.com/office/officeart/2005/8/layout/cycle8" loCatId="cycle" qsTypeId="urn:microsoft.com/office/officeart/2005/8/quickstyle/simple1" qsCatId="simple" csTypeId="urn:microsoft.com/office/officeart/2005/8/colors/accent2_5" csCatId="accent2" phldr="1"/>
      <dgm:spPr/>
    </dgm:pt>
    <dgm:pt modelId="{55107F74-C651-48B5-80EF-79B451F6943D}">
      <dgm:prSet/>
      <dgm:spPr/>
      <dgm:t>
        <a:bodyPr/>
        <a:lstStyle/>
        <a:p>
          <a:r>
            <a:rPr lang="da-DK" dirty="0"/>
            <a:t>A</a:t>
          </a:r>
        </a:p>
      </dgm:t>
    </dgm:pt>
    <dgm:pt modelId="{5F02EA77-D4F2-4594-878D-88446312688D}" type="parTrans" cxnId="{58222B7C-2620-44A5-AFA2-47C3DB68FBC4}">
      <dgm:prSet/>
      <dgm:spPr/>
      <dgm:t>
        <a:bodyPr/>
        <a:lstStyle/>
        <a:p>
          <a:endParaRPr lang="da-DK"/>
        </a:p>
      </dgm:t>
    </dgm:pt>
    <dgm:pt modelId="{0D117B1C-E2E3-46BC-99C8-BB1B37A1FA28}" type="sibTrans" cxnId="{58222B7C-2620-44A5-AFA2-47C3DB68FBC4}">
      <dgm:prSet/>
      <dgm:spPr/>
      <dgm:t>
        <a:bodyPr/>
        <a:lstStyle/>
        <a:p>
          <a:endParaRPr lang="da-DK"/>
        </a:p>
      </dgm:t>
    </dgm:pt>
    <dgm:pt modelId="{93D80F56-FB68-4430-97D2-13B33859405C}">
      <dgm:prSet/>
      <dgm:spPr/>
      <dgm:t>
        <a:bodyPr/>
        <a:lstStyle/>
        <a:p>
          <a:r>
            <a:rPr lang="da-DK" dirty="0"/>
            <a:t>B</a:t>
          </a:r>
        </a:p>
      </dgm:t>
    </dgm:pt>
    <dgm:pt modelId="{563E9A95-8DDC-43E6-927E-3C1F1E23F2AE}" type="parTrans" cxnId="{EA7F4D59-76BF-47EC-BF70-3F538388C0D4}">
      <dgm:prSet/>
      <dgm:spPr/>
      <dgm:t>
        <a:bodyPr/>
        <a:lstStyle/>
        <a:p>
          <a:endParaRPr lang="da-DK"/>
        </a:p>
      </dgm:t>
    </dgm:pt>
    <dgm:pt modelId="{89F073D5-8EEA-474E-9982-833CA2BC81D3}" type="sibTrans" cxnId="{EA7F4D59-76BF-47EC-BF70-3F538388C0D4}">
      <dgm:prSet/>
      <dgm:spPr/>
      <dgm:t>
        <a:bodyPr/>
        <a:lstStyle/>
        <a:p>
          <a:endParaRPr lang="da-DK"/>
        </a:p>
      </dgm:t>
    </dgm:pt>
    <dgm:pt modelId="{B9D24169-2AED-419C-A767-5D1B4127E6F6}">
      <dgm:prSet/>
      <dgm:spPr/>
      <dgm:t>
        <a:bodyPr/>
        <a:lstStyle/>
        <a:p>
          <a:r>
            <a:rPr lang="da-DK" dirty="0"/>
            <a:t>C</a:t>
          </a:r>
        </a:p>
      </dgm:t>
    </dgm:pt>
    <dgm:pt modelId="{549E986E-282E-49AA-A846-602CB86707FF}" type="parTrans" cxnId="{5A4E45DE-9186-4939-AEB5-CF442B3E26CF}">
      <dgm:prSet/>
      <dgm:spPr/>
      <dgm:t>
        <a:bodyPr/>
        <a:lstStyle/>
        <a:p>
          <a:endParaRPr lang="da-DK"/>
        </a:p>
      </dgm:t>
    </dgm:pt>
    <dgm:pt modelId="{D2C5A8E6-D12B-400B-8D4D-67B927A2FC7B}" type="sibTrans" cxnId="{5A4E45DE-9186-4939-AEB5-CF442B3E26CF}">
      <dgm:prSet/>
      <dgm:spPr/>
      <dgm:t>
        <a:bodyPr/>
        <a:lstStyle/>
        <a:p>
          <a:endParaRPr lang="da-DK"/>
        </a:p>
      </dgm:t>
    </dgm:pt>
    <dgm:pt modelId="{7CE43E78-060F-4D30-A65C-21B763E4C760}">
      <dgm:prSet/>
      <dgm:spPr/>
      <dgm:t>
        <a:bodyPr/>
        <a:lstStyle/>
        <a:p>
          <a:r>
            <a:rPr lang="da-DK" dirty="0"/>
            <a:t>D</a:t>
          </a:r>
        </a:p>
      </dgm:t>
    </dgm:pt>
    <dgm:pt modelId="{794BF7BC-4D5B-4ECC-9BD6-7C7E92897C61}" type="parTrans" cxnId="{F539726A-1FA7-4812-ACEC-E4A075F82361}">
      <dgm:prSet/>
      <dgm:spPr/>
      <dgm:t>
        <a:bodyPr/>
        <a:lstStyle/>
        <a:p>
          <a:endParaRPr lang="da-DK"/>
        </a:p>
      </dgm:t>
    </dgm:pt>
    <dgm:pt modelId="{1B947207-0253-4887-A65A-4D30FA286B2D}" type="sibTrans" cxnId="{F539726A-1FA7-4812-ACEC-E4A075F82361}">
      <dgm:prSet/>
      <dgm:spPr/>
      <dgm:t>
        <a:bodyPr/>
        <a:lstStyle/>
        <a:p>
          <a:endParaRPr lang="da-DK"/>
        </a:p>
      </dgm:t>
    </dgm:pt>
    <dgm:pt modelId="{87B96DAF-6929-4908-81DB-50766E45713F}" type="pres">
      <dgm:prSet presAssocID="{2F0D7E39-BBDE-435B-B76B-C492850973AB}" presName="compositeShape" presStyleCnt="0">
        <dgm:presLayoutVars>
          <dgm:chMax val="7"/>
          <dgm:dir/>
          <dgm:resizeHandles val="exact"/>
        </dgm:presLayoutVars>
      </dgm:prSet>
      <dgm:spPr/>
    </dgm:pt>
    <dgm:pt modelId="{52C2E7F9-78A8-4852-998C-31F6455E0750}" type="pres">
      <dgm:prSet presAssocID="{2F0D7E39-BBDE-435B-B76B-C492850973AB}" presName="wedge1" presStyleLbl="node1" presStyleIdx="0" presStyleCnt="4"/>
      <dgm:spPr/>
    </dgm:pt>
    <dgm:pt modelId="{C9B07BC7-15C7-4D23-9673-191FE5057CE5}" type="pres">
      <dgm:prSet presAssocID="{2F0D7E39-BBDE-435B-B76B-C492850973AB}" presName="dummy1a" presStyleCnt="0"/>
      <dgm:spPr/>
    </dgm:pt>
    <dgm:pt modelId="{A9C80ADD-4274-49FE-A7EC-C62D24CB8755}" type="pres">
      <dgm:prSet presAssocID="{2F0D7E39-BBDE-435B-B76B-C492850973AB}" presName="dummy1b" presStyleCnt="0"/>
      <dgm:spPr/>
    </dgm:pt>
    <dgm:pt modelId="{9F2EFD0D-03CE-49AB-BFC1-A36226A96D73}" type="pres">
      <dgm:prSet presAssocID="{2F0D7E39-BBDE-435B-B76B-C492850973AB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70A0FFD1-67DD-4073-BA4E-4DAC62B1232F}" type="pres">
      <dgm:prSet presAssocID="{2F0D7E39-BBDE-435B-B76B-C492850973AB}" presName="wedge2" presStyleLbl="node1" presStyleIdx="1" presStyleCnt="4"/>
      <dgm:spPr/>
    </dgm:pt>
    <dgm:pt modelId="{B3894B3F-0F2A-440F-B395-8ABCCD4E8676}" type="pres">
      <dgm:prSet presAssocID="{2F0D7E39-BBDE-435B-B76B-C492850973AB}" presName="dummy2a" presStyleCnt="0"/>
      <dgm:spPr/>
    </dgm:pt>
    <dgm:pt modelId="{517A89CF-D5BA-4748-95A1-2D3286A8B5B7}" type="pres">
      <dgm:prSet presAssocID="{2F0D7E39-BBDE-435B-B76B-C492850973AB}" presName="dummy2b" presStyleCnt="0"/>
      <dgm:spPr/>
    </dgm:pt>
    <dgm:pt modelId="{865C95BE-3905-48E8-B3EC-E5E9AC899F83}" type="pres">
      <dgm:prSet presAssocID="{2F0D7E39-BBDE-435B-B76B-C492850973AB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0B9F97B1-7BEE-431C-8D9F-FAEFA86E1FF5}" type="pres">
      <dgm:prSet presAssocID="{2F0D7E39-BBDE-435B-B76B-C492850973AB}" presName="wedge3" presStyleLbl="node1" presStyleIdx="2" presStyleCnt="4"/>
      <dgm:spPr/>
    </dgm:pt>
    <dgm:pt modelId="{E9D26054-9D1C-4C6A-BB26-813DEF57DF97}" type="pres">
      <dgm:prSet presAssocID="{2F0D7E39-BBDE-435B-B76B-C492850973AB}" presName="dummy3a" presStyleCnt="0"/>
      <dgm:spPr/>
    </dgm:pt>
    <dgm:pt modelId="{2B6D43F8-A85A-46B1-8B1C-29EED6C98843}" type="pres">
      <dgm:prSet presAssocID="{2F0D7E39-BBDE-435B-B76B-C492850973AB}" presName="dummy3b" presStyleCnt="0"/>
      <dgm:spPr/>
    </dgm:pt>
    <dgm:pt modelId="{F7F7141F-2090-4856-B736-61CF88EEB9A7}" type="pres">
      <dgm:prSet presAssocID="{2F0D7E39-BBDE-435B-B76B-C492850973AB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9935F982-1B8B-406E-ADE9-E66FEBC6E7FB}" type="pres">
      <dgm:prSet presAssocID="{2F0D7E39-BBDE-435B-B76B-C492850973AB}" presName="wedge4" presStyleLbl="node1" presStyleIdx="3" presStyleCnt="4"/>
      <dgm:spPr/>
    </dgm:pt>
    <dgm:pt modelId="{14490481-4AF1-495F-8ED4-EDB125936141}" type="pres">
      <dgm:prSet presAssocID="{2F0D7E39-BBDE-435B-B76B-C492850973AB}" presName="dummy4a" presStyleCnt="0"/>
      <dgm:spPr/>
    </dgm:pt>
    <dgm:pt modelId="{59EFAC1C-1780-402E-9C80-2EBC64591E93}" type="pres">
      <dgm:prSet presAssocID="{2F0D7E39-BBDE-435B-B76B-C492850973AB}" presName="dummy4b" presStyleCnt="0"/>
      <dgm:spPr/>
    </dgm:pt>
    <dgm:pt modelId="{0B4E36C9-8B2E-48BD-A53B-590C93172A94}" type="pres">
      <dgm:prSet presAssocID="{2F0D7E39-BBDE-435B-B76B-C492850973AB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050ABF6E-315A-48B0-9DD7-86EC19D4EB93}" type="pres">
      <dgm:prSet presAssocID="{0D117B1C-E2E3-46BC-99C8-BB1B37A1FA28}" presName="arrowWedge1" presStyleLbl="fgSibTrans2D1" presStyleIdx="0" presStyleCnt="4"/>
      <dgm:spPr/>
    </dgm:pt>
    <dgm:pt modelId="{59CD9A58-725C-4421-8DEC-13CF754F3133}" type="pres">
      <dgm:prSet presAssocID="{89F073D5-8EEA-474E-9982-833CA2BC81D3}" presName="arrowWedge2" presStyleLbl="fgSibTrans2D1" presStyleIdx="1" presStyleCnt="4"/>
      <dgm:spPr/>
    </dgm:pt>
    <dgm:pt modelId="{53071CE2-47C1-4A20-AFDF-FB0D9DCB9923}" type="pres">
      <dgm:prSet presAssocID="{D2C5A8E6-D12B-400B-8D4D-67B927A2FC7B}" presName="arrowWedge3" presStyleLbl="fgSibTrans2D1" presStyleIdx="2" presStyleCnt="4"/>
      <dgm:spPr/>
    </dgm:pt>
    <dgm:pt modelId="{32BE8CF8-9FC7-4BA9-BD69-6DB061354213}" type="pres">
      <dgm:prSet presAssocID="{1B947207-0253-4887-A65A-4D30FA286B2D}" presName="arrowWedge4" presStyleLbl="fgSibTrans2D1" presStyleIdx="3" presStyleCnt="4"/>
      <dgm:spPr/>
    </dgm:pt>
  </dgm:ptLst>
  <dgm:cxnLst>
    <dgm:cxn modelId="{9DEB311B-0504-495A-A59B-7515502AD377}" type="presOf" srcId="{55107F74-C651-48B5-80EF-79B451F6943D}" destId="{9F2EFD0D-03CE-49AB-BFC1-A36226A96D73}" srcOrd="1" destOrd="0" presId="urn:microsoft.com/office/officeart/2005/8/layout/cycle8"/>
    <dgm:cxn modelId="{D9A09E1B-6E0F-4069-82D5-719C236E0CCF}" type="presOf" srcId="{7CE43E78-060F-4D30-A65C-21B763E4C760}" destId="{0B4E36C9-8B2E-48BD-A53B-590C93172A94}" srcOrd="1" destOrd="0" presId="urn:microsoft.com/office/officeart/2005/8/layout/cycle8"/>
    <dgm:cxn modelId="{E896BA67-E263-463F-AFFE-72F470BC8418}" type="presOf" srcId="{93D80F56-FB68-4430-97D2-13B33859405C}" destId="{865C95BE-3905-48E8-B3EC-E5E9AC899F83}" srcOrd="1" destOrd="0" presId="urn:microsoft.com/office/officeart/2005/8/layout/cycle8"/>
    <dgm:cxn modelId="{F539726A-1FA7-4812-ACEC-E4A075F82361}" srcId="{2F0D7E39-BBDE-435B-B76B-C492850973AB}" destId="{7CE43E78-060F-4D30-A65C-21B763E4C760}" srcOrd="3" destOrd="0" parTransId="{794BF7BC-4D5B-4ECC-9BD6-7C7E92897C61}" sibTransId="{1B947207-0253-4887-A65A-4D30FA286B2D}"/>
    <dgm:cxn modelId="{E758BB6D-AE41-40C3-AA3B-3AAA828E0A7A}" type="presOf" srcId="{55107F74-C651-48B5-80EF-79B451F6943D}" destId="{52C2E7F9-78A8-4852-998C-31F6455E0750}" srcOrd="0" destOrd="0" presId="urn:microsoft.com/office/officeart/2005/8/layout/cycle8"/>
    <dgm:cxn modelId="{0F5C4D54-6FE5-43A5-9E35-505BDC64C707}" type="presOf" srcId="{7CE43E78-060F-4D30-A65C-21B763E4C760}" destId="{9935F982-1B8B-406E-ADE9-E66FEBC6E7FB}" srcOrd="0" destOrd="0" presId="urn:microsoft.com/office/officeart/2005/8/layout/cycle8"/>
    <dgm:cxn modelId="{AECABD75-1E03-421E-9334-38F81D651503}" type="presOf" srcId="{93D80F56-FB68-4430-97D2-13B33859405C}" destId="{70A0FFD1-67DD-4073-BA4E-4DAC62B1232F}" srcOrd="0" destOrd="0" presId="urn:microsoft.com/office/officeart/2005/8/layout/cycle8"/>
    <dgm:cxn modelId="{EA7F4D59-76BF-47EC-BF70-3F538388C0D4}" srcId="{2F0D7E39-BBDE-435B-B76B-C492850973AB}" destId="{93D80F56-FB68-4430-97D2-13B33859405C}" srcOrd="1" destOrd="0" parTransId="{563E9A95-8DDC-43E6-927E-3C1F1E23F2AE}" sibTransId="{89F073D5-8EEA-474E-9982-833CA2BC81D3}"/>
    <dgm:cxn modelId="{58222B7C-2620-44A5-AFA2-47C3DB68FBC4}" srcId="{2F0D7E39-BBDE-435B-B76B-C492850973AB}" destId="{55107F74-C651-48B5-80EF-79B451F6943D}" srcOrd="0" destOrd="0" parTransId="{5F02EA77-D4F2-4594-878D-88446312688D}" sibTransId="{0D117B1C-E2E3-46BC-99C8-BB1B37A1FA28}"/>
    <dgm:cxn modelId="{22C542AD-39F5-4685-9B10-59E6254199D5}" type="presOf" srcId="{2F0D7E39-BBDE-435B-B76B-C492850973AB}" destId="{87B96DAF-6929-4908-81DB-50766E45713F}" srcOrd="0" destOrd="0" presId="urn:microsoft.com/office/officeart/2005/8/layout/cycle8"/>
    <dgm:cxn modelId="{C38B46B5-C25E-439E-9AFA-AB8177F53CB3}" type="presOf" srcId="{B9D24169-2AED-419C-A767-5D1B4127E6F6}" destId="{F7F7141F-2090-4856-B736-61CF88EEB9A7}" srcOrd="1" destOrd="0" presId="urn:microsoft.com/office/officeart/2005/8/layout/cycle8"/>
    <dgm:cxn modelId="{62E229DB-C55E-48E7-9637-220D1A4BB501}" type="presOf" srcId="{B9D24169-2AED-419C-A767-5D1B4127E6F6}" destId="{0B9F97B1-7BEE-431C-8D9F-FAEFA86E1FF5}" srcOrd="0" destOrd="0" presId="urn:microsoft.com/office/officeart/2005/8/layout/cycle8"/>
    <dgm:cxn modelId="{5A4E45DE-9186-4939-AEB5-CF442B3E26CF}" srcId="{2F0D7E39-BBDE-435B-B76B-C492850973AB}" destId="{B9D24169-2AED-419C-A767-5D1B4127E6F6}" srcOrd="2" destOrd="0" parTransId="{549E986E-282E-49AA-A846-602CB86707FF}" sibTransId="{D2C5A8E6-D12B-400B-8D4D-67B927A2FC7B}"/>
    <dgm:cxn modelId="{06B9F5F7-8FAE-4899-BD95-7E8740F6618B}" type="presParOf" srcId="{87B96DAF-6929-4908-81DB-50766E45713F}" destId="{52C2E7F9-78A8-4852-998C-31F6455E0750}" srcOrd="0" destOrd="0" presId="urn:microsoft.com/office/officeart/2005/8/layout/cycle8"/>
    <dgm:cxn modelId="{6055F5CC-1CD2-4C37-B188-2CED483AC130}" type="presParOf" srcId="{87B96DAF-6929-4908-81DB-50766E45713F}" destId="{C9B07BC7-15C7-4D23-9673-191FE5057CE5}" srcOrd="1" destOrd="0" presId="urn:microsoft.com/office/officeart/2005/8/layout/cycle8"/>
    <dgm:cxn modelId="{735C8EA1-A426-40CA-AF23-204D13155CF1}" type="presParOf" srcId="{87B96DAF-6929-4908-81DB-50766E45713F}" destId="{A9C80ADD-4274-49FE-A7EC-C62D24CB8755}" srcOrd="2" destOrd="0" presId="urn:microsoft.com/office/officeart/2005/8/layout/cycle8"/>
    <dgm:cxn modelId="{E0428012-4C25-4C80-92A9-1F9E6F0B41BF}" type="presParOf" srcId="{87B96DAF-6929-4908-81DB-50766E45713F}" destId="{9F2EFD0D-03CE-49AB-BFC1-A36226A96D73}" srcOrd="3" destOrd="0" presId="urn:microsoft.com/office/officeart/2005/8/layout/cycle8"/>
    <dgm:cxn modelId="{EF8C0AAD-A5EB-4B15-8377-5C25BB2FDF80}" type="presParOf" srcId="{87B96DAF-6929-4908-81DB-50766E45713F}" destId="{70A0FFD1-67DD-4073-BA4E-4DAC62B1232F}" srcOrd="4" destOrd="0" presId="urn:microsoft.com/office/officeart/2005/8/layout/cycle8"/>
    <dgm:cxn modelId="{1D38DCE9-6CFE-49B3-9CE0-F11B5DFDFCDC}" type="presParOf" srcId="{87B96DAF-6929-4908-81DB-50766E45713F}" destId="{B3894B3F-0F2A-440F-B395-8ABCCD4E8676}" srcOrd="5" destOrd="0" presId="urn:microsoft.com/office/officeart/2005/8/layout/cycle8"/>
    <dgm:cxn modelId="{7C9C4B4D-C065-47A9-999A-4466762F9B75}" type="presParOf" srcId="{87B96DAF-6929-4908-81DB-50766E45713F}" destId="{517A89CF-D5BA-4748-95A1-2D3286A8B5B7}" srcOrd="6" destOrd="0" presId="urn:microsoft.com/office/officeart/2005/8/layout/cycle8"/>
    <dgm:cxn modelId="{8677A1AC-763E-4DA4-BBEB-AE62724B249A}" type="presParOf" srcId="{87B96DAF-6929-4908-81DB-50766E45713F}" destId="{865C95BE-3905-48E8-B3EC-E5E9AC899F83}" srcOrd="7" destOrd="0" presId="urn:microsoft.com/office/officeart/2005/8/layout/cycle8"/>
    <dgm:cxn modelId="{01C19C9A-2B12-4004-8771-4C1F6318A396}" type="presParOf" srcId="{87B96DAF-6929-4908-81DB-50766E45713F}" destId="{0B9F97B1-7BEE-431C-8D9F-FAEFA86E1FF5}" srcOrd="8" destOrd="0" presId="urn:microsoft.com/office/officeart/2005/8/layout/cycle8"/>
    <dgm:cxn modelId="{260309B9-CF07-42DB-B7F8-BD7C92E806A6}" type="presParOf" srcId="{87B96DAF-6929-4908-81DB-50766E45713F}" destId="{E9D26054-9D1C-4C6A-BB26-813DEF57DF97}" srcOrd="9" destOrd="0" presId="urn:microsoft.com/office/officeart/2005/8/layout/cycle8"/>
    <dgm:cxn modelId="{F9FB26AE-8033-4EEF-86D1-CB18C8D8B3F6}" type="presParOf" srcId="{87B96DAF-6929-4908-81DB-50766E45713F}" destId="{2B6D43F8-A85A-46B1-8B1C-29EED6C98843}" srcOrd="10" destOrd="0" presId="urn:microsoft.com/office/officeart/2005/8/layout/cycle8"/>
    <dgm:cxn modelId="{FA881EDE-0E6C-4DE1-8E00-AEA564CA2A62}" type="presParOf" srcId="{87B96DAF-6929-4908-81DB-50766E45713F}" destId="{F7F7141F-2090-4856-B736-61CF88EEB9A7}" srcOrd="11" destOrd="0" presId="urn:microsoft.com/office/officeart/2005/8/layout/cycle8"/>
    <dgm:cxn modelId="{9393DFEB-4FF5-4A53-8046-729CD41398E9}" type="presParOf" srcId="{87B96DAF-6929-4908-81DB-50766E45713F}" destId="{9935F982-1B8B-406E-ADE9-E66FEBC6E7FB}" srcOrd="12" destOrd="0" presId="urn:microsoft.com/office/officeart/2005/8/layout/cycle8"/>
    <dgm:cxn modelId="{DACEF190-ACDF-4631-9706-C0E8E3421909}" type="presParOf" srcId="{87B96DAF-6929-4908-81DB-50766E45713F}" destId="{14490481-4AF1-495F-8ED4-EDB125936141}" srcOrd="13" destOrd="0" presId="urn:microsoft.com/office/officeart/2005/8/layout/cycle8"/>
    <dgm:cxn modelId="{05CF5594-5653-44EB-AD16-73DFE9CEED0F}" type="presParOf" srcId="{87B96DAF-6929-4908-81DB-50766E45713F}" destId="{59EFAC1C-1780-402E-9C80-2EBC64591E93}" srcOrd="14" destOrd="0" presId="urn:microsoft.com/office/officeart/2005/8/layout/cycle8"/>
    <dgm:cxn modelId="{5342AEC3-69DE-415D-9740-829A20570100}" type="presParOf" srcId="{87B96DAF-6929-4908-81DB-50766E45713F}" destId="{0B4E36C9-8B2E-48BD-A53B-590C93172A94}" srcOrd="15" destOrd="0" presId="urn:microsoft.com/office/officeart/2005/8/layout/cycle8"/>
    <dgm:cxn modelId="{F5FAC023-5066-4CCB-B323-E9CC7DAFF682}" type="presParOf" srcId="{87B96DAF-6929-4908-81DB-50766E45713F}" destId="{050ABF6E-315A-48B0-9DD7-86EC19D4EB93}" srcOrd="16" destOrd="0" presId="urn:microsoft.com/office/officeart/2005/8/layout/cycle8"/>
    <dgm:cxn modelId="{2885C246-D118-45FF-9530-65AD10EB2661}" type="presParOf" srcId="{87B96DAF-6929-4908-81DB-50766E45713F}" destId="{59CD9A58-725C-4421-8DEC-13CF754F3133}" srcOrd="17" destOrd="0" presId="urn:microsoft.com/office/officeart/2005/8/layout/cycle8"/>
    <dgm:cxn modelId="{10679C00-E7C6-4A3E-B347-16451F7DE73A}" type="presParOf" srcId="{87B96DAF-6929-4908-81DB-50766E45713F}" destId="{53071CE2-47C1-4A20-AFDF-FB0D9DCB9923}" srcOrd="18" destOrd="0" presId="urn:microsoft.com/office/officeart/2005/8/layout/cycle8"/>
    <dgm:cxn modelId="{9D64E1EA-487C-49EC-86BA-71CF34E20162}" type="presParOf" srcId="{87B96DAF-6929-4908-81DB-50766E45713F}" destId="{32BE8CF8-9FC7-4BA9-BD69-6DB061354213}" srcOrd="19" destOrd="0" presId="urn:microsoft.com/office/officeart/2005/8/layout/cycle8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C2E7F9-78A8-4852-998C-31F6455E0750}">
      <dsp:nvSpPr>
        <dsp:cNvPr id="0" name=""/>
        <dsp:cNvSpPr/>
      </dsp:nvSpPr>
      <dsp:spPr>
        <a:xfrm>
          <a:off x="687380" y="97221"/>
          <a:ext cx="1468676" cy="1468676"/>
        </a:xfrm>
        <a:prstGeom prst="pie">
          <a:avLst>
            <a:gd name="adj1" fmla="val 16200000"/>
            <a:gd name="adj2" fmla="val 0"/>
          </a:avLst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kern="1200" dirty="0"/>
            <a:t>A</a:t>
          </a:r>
        </a:p>
      </dsp:txBody>
      <dsp:txXfrm>
        <a:off x="1467002" y="401621"/>
        <a:ext cx="542011" cy="402137"/>
      </dsp:txXfrm>
    </dsp:sp>
    <dsp:sp modelId="{70A0FFD1-67DD-4073-BA4E-4DAC62B1232F}">
      <dsp:nvSpPr>
        <dsp:cNvPr id="0" name=""/>
        <dsp:cNvSpPr/>
      </dsp:nvSpPr>
      <dsp:spPr>
        <a:xfrm>
          <a:off x="687380" y="146526"/>
          <a:ext cx="1468676" cy="1468676"/>
        </a:xfrm>
        <a:prstGeom prst="pie">
          <a:avLst>
            <a:gd name="adj1" fmla="val 0"/>
            <a:gd name="adj2" fmla="val 5400000"/>
          </a:avLst>
        </a:prstGeom>
        <a:solidFill>
          <a:schemeClr val="accent2">
            <a:alpha val="90000"/>
            <a:hueOff val="0"/>
            <a:satOff val="0"/>
            <a:lumOff val="0"/>
            <a:alphaOff val="-13333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kern="1200" dirty="0"/>
            <a:t>B</a:t>
          </a:r>
        </a:p>
      </dsp:txBody>
      <dsp:txXfrm>
        <a:off x="1467002" y="908664"/>
        <a:ext cx="542011" cy="402137"/>
      </dsp:txXfrm>
    </dsp:sp>
    <dsp:sp modelId="{0B9F97B1-7BEE-431C-8D9F-FAEFA86E1FF5}">
      <dsp:nvSpPr>
        <dsp:cNvPr id="0" name=""/>
        <dsp:cNvSpPr/>
      </dsp:nvSpPr>
      <dsp:spPr>
        <a:xfrm>
          <a:off x="638075" y="146526"/>
          <a:ext cx="1468676" cy="1468676"/>
        </a:xfrm>
        <a:prstGeom prst="pie">
          <a:avLst>
            <a:gd name="adj1" fmla="val 5400000"/>
            <a:gd name="adj2" fmla="val 10800000"/>
          </a:avLst>
        </a:prstGeom>
        <a:solidFill>
          <a:schemeClr val="accent2">
            <a:alpha val="90000"/>
            <a:hueOff val="0"/>
            <a:satOff val="0"/>
            <a:lumOff val="0"/>
            <a:alphaOff val="-26667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kern="1200" dirty="0"/>
            <a:t>C</a:t>
          </a:r>
        </a:p>
      </dsp:txBody>
      <dsp:txXfrm>
        <a:off x="785117" y="908664"/>
        <a:ext cx="542011" cy="402137"/>
      </dsp:txXfrm>
    </dsp:sp>
    <dsp:sp modelId="{9935F982-1B8B-406E-ADE9-E66FEBC6E7FB}">
      <dsp:nvSpPr>
        <dsp:cNvPr id="0" name=""/>
        <dsp:cNvSpPr/>
      </dsp:nvSpPr>
      <dsp:spPr>
        <a:xfrm>
          <a:off x="638075" y="97221"/>
          <a:ext cx="1468676" cy="1468676"/>
        </a:xfrm>
        <a:prstGeom prst="pie">
          <a:avLst>
            <a:gd name="adj1" fmla="val 10800000"/>
            <a:gd name="adj2" fmla="val 16200000"/>
          </a:avLst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kern="1200" dirty="0"/>
            <a:t>D</a:t>
          </a:r>
        </a:p>
      </dsp:txBody>
      <dsp:txXfrm>
        <a:off x="785117" y="401621"/>
        <a:ext cx="542011" cy="402137"/>
      </dsp:txXfrm>
    </dsp:sp>
    <dsp:sp modelId="{050ABF6E-315A-48B0-9DD7-86EC19D4EB93}">
      <dsp:nvSpPr>
        <dsp:cNvPr id="0" name=""/>
        <dsp:cNvSpPr/>
      </dsp:nvSpPr>
      <dsp:spPr>
        <a:xfrm>
          <a:off x="596462" y="6303"/>
          <a:ext cx="1650512" cy="1650512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CD9A58-725C-4421-8DEC-13CF754F3133}">
      <dsp:nvSpPr>
        <dsp:cNvPr id="0" name=""/>
        <dsp:cNvSpPr/>
      </dsp:nvSpPr>
      <dsp:spPr>
        <a:xfrm>
          <a:off x="596462" y="55608"/>
          <a:ext cx="1650512" cy="1650512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2">
            <a:shade val="90000"/>
            <a:hueOff val="-5790"/>
            <a:satOff val="65"/>
            <a:lumOff val="60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071CE2-47C1-4A20-AFDF-FB0D9DCB9923}">
      <dsp:nvSpPr>
        <dsp:cNvPr id="0" name=""/>
        <dsp:cNvSpPr/>
      </dsp:nvSpPr>
      <dsp:spPr>
        <a:xfrm>
          <a:off x="547157" y="55608"/>
          <a:ext cx="1650512" cy="1650512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2">
            <a:shade val="90000"/>
            <a:hueOff val="-11580"/>
            <a:satOff val="129"/>
            <a:lumOff val="1204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BE8CF8-9FC7-4BA9-BD69-6DB061354213}">
      <dsp:nvSpPr>
        <dsp:cNvPr id="0" name=""/>
        <dsp:cNvSpPr/>
      </dsp:nvSpPr>
      <dsp:spPr>
        <a:xfrm>
          <a:off x="547157" y="6303"/>
          <a:ext cx="1650512" cy="1650512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2">
            <a:shade val="90000"/>
            <a:hueOff val="-17370"/>
            <a:satOff val="194"/>
            <a:lumOff val="180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6DBD80-1A18-40A8-8E8C-81B16990B284}" type="datetimeFigureOut">
              <a:rPr lang="da-DK" smtClean="0"/>
              <a:t>07-09-2026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35DAE1-4DBC-4EBB-A0F7-2243D879E83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3883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600" dirty="0"/>
              <a:t>Blank version 1.0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B93C29-5E1A-418B-8BE5-2920326768F4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24416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35DAE1-4DBC-4EBB-A0F7-2243D879E830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5972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35DAE1-4DBC-4EBB-A0F7-2243D879E830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7995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35DAE1-4DBC-4EBB-A0F7-2243D879E830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3100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35DAE1-4DBC-4EBB-A0F7-2243D879E830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27210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35DAE1-4DBC-4EBB-A0F7-2243D879E830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0866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35DAE1-4DBC-4EBB-A0F7-2243D879E830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6107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35DAE1-4DBC-4EBB-A0F7-2243D879E830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2761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D0C5C-7B51-F65F-2896-2B3322E97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4A1CEB68-2D9E-C223-4519-4DE70B1536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E2C31F18-ED16-1B75-361F-62F1BCC60A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1925270-EFE4-9F78-A88F-650B34BD9E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35DAE1-4DBC-4EBB-A0F7-2243D879E830}" type="slidenum">
              <a:rPr lang="da-DK" smtClean="0"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58513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35DAE1-4DBC-4EBB-A0F7-2243D879E830}" type="slidenum">
              <a:rPr lang="da-DK" smtClean="0"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72709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5DAE1-4DBC-4EBB-A0F7-2243D879E830}" type="slidenum">
              <a:rPr lang="da-DK" smtClean="0"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479921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35DAE1-4DBC-4EBB-A0F7-2243D879E830}" type="slidenum">
              <a:rPr lang="da-DK" smtClean="0"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65128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5DAE1-4DBC-4EBB-A0F7-2243D879E830}" type="slidenum">
              <a:rPr lang="da-DK" smtClean="0"/>
              <a:t>25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33618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5DAE1-4DBC-4EBB-A0F7-2243D879E830}" type="slidenum">
              <a:rPr lang="da-DK" smtClean="0"/>
              <a:t>26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93748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35DAE1-4DBC-4EBB-A0F7-2243D879E830}" type="slidenum">
              <a:rPr lang="da-DK" smtClean="0"/>
              <a:t>27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1334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slide med Logo og emne">
    <p:bg>
      <p:bgPr>
        <a:solidFill>
          <a:srgbClr val="7F0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slidenummer 4">
            <a:extLst>
              <a:ext uri="{FF2B5EF4-FFF2-40B4-BE49-F238E27FC236}">
                <a16:creationId xmlns:a16="http://schemas.microsoft.com/office/drawing/2014/main" id="{969E5DD8-06C2-9DED-41A5-539264310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3793" y="6562658"/>
            <a:ext cx="432113" cy="144033"/>
          </a:xfrm>
        </p:spPr>
        <p:txBody>
          <a:bodyPr/>
          <a:lstStyle>
            <a:lvl1pPr>
              <a:defRPr sz="850">
                <a:solidFill>
                  <a:schemeClr val="bg1"/>
                </a:solidFill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3" name="Pladsholder til dato 3">
            <a:extLst>
              <a:ext uri="{FF2B5EF4-FFF2-40B4-BE49-F238E27FC236}">
                <a16:creationId xmlns:a16="http://schemas.microsoft.com/office/drawing/2014/main" id="{2C5FFCFA-E3EC-A228-7CBB-4DCAB6571C79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0768268" y="6562607"/>
            <a:ext cx="792206" cy="144033"/>
          </a:xfrm>
        </p:spPr>
        <p:txBody>
          <a:bodyPr/>
          <a:lstStyle>
            <a:lvl1pPr>
              <a:defRPr sz="850">
                <a:solidFill>
                  <a:schemeClr val="bg1"/>
                </a:solidFill>
              </a:defRPr>
            </a:lvl1pPr>
          </a:lstStyle>
          <a:p>
            <a:pPr algn="ctr"/>
            <a:r>
              <a:rPr lang="da-DK"/>
              <a:t>20-01-2026</a:t>
            </a:r>
            <a:endParaRPr lang="da-DK" dirty="0"/>
          </a:p>
        </p:txBody>
      </p:sp>
      <p:sp>
        <p:nvSpPr>
          <p:cNvPr id="4" name="Pladsholder til sidefod 4">
            <a:extLst>
              <a:ext uri="{FF2B5EF4-FFF2-40B4-BE49-F238E27FC236}">
                <a16:creationId xmlns:a16="http://schemas.microsoft.com/office/drawing/2014/main" id="{48A2BFA1-ED9E-90ED-0A94-5F350A9BB5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19" name="Afsender">
            <a:extLst>
              <a:ext uri="{FF2B5EF4-FFF2-40B4-BE49-F238E27FC236}">
                <a16:creationId xmlns:a16="http://schemas.microsoft.com/office/drawing/2014/main" id="{16F763E5-C7AC-5C22-6E0E-B70E392FF4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99936" y="5189967"/>
            <a:ext cx="10046616" cy="1224283"/>
          </a:xfrm>
          <a:noFill/>
          <a:ln>
            <a:noFill/>
          </a:ln>
        </p:spPr>
        <p:txBody>
          <a:bodyPr lIns="0" tIns="0" rIns="0" bIns="0">
            <a:noAutofit/>
          </a:bodyPr>
          <a:lstStyle>
            <a:lvl1pPr marL="0" indent="0" algn="l">
              <a:lnSpc>
                <a:spcPts val="22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91" indent="0" algn="ctr">
              <a:buNone/>
              <a:defRPr sz="2000"/>
            </a:lvl2pPr>
            <a:lvl3pPr marL="914583" indent="0" algn="ctr">
              <a:buNone/>
              <a:defRPr sz="1800"/>
            </a:lvl3pPr>
            <a:lvl4pPr marL="1371874" indent="0" algn="ctr">
              <a:buNone/>
              <a:defRPr sz="1600"/>
            </a:lvl4pPr>
            <a:lvl5pPr marL="1829166" indent="0" algn="ctr">
              <a:buNone/>
              <a:defRPr sz="1600"/>
            </a:lvl5pPr>
            <a:lvl6pPr marL="2286457" indent="0" algn="ctr">
              <a:buNone/>
              <a:defRPr sz="1600"/>
            </a:lvl6pPr>
            <a:lvl7pPr marL="2743749" indent="0" algn="ctr">
              <a:buNone/>
              <a:defRPr sz="1600"/>
            </a:lvl7pPr>
            <a:lvl8pPr marL="3201040" indent="0" algn="ctr">
              <a:buNone/>
              <a:defRPr sz="1600"/>
            </a:lvl8pPr>
            <a:lvl9pPr marL="3658332" indent="0" algn="ctr">
              <a:buNone/>
              <a:defRPr sz="1600"/>
            </a:lvl9pPr>
          </a:lstStyle>
          <a:p>
            <a:r>
              <a:rPr lang="da-DK" dirty="0"/>
              <a:t>Fx Navn, enhed, afdeling, Region Midtjylland</a:t>
            </a:r>
          </a:p>
        </p:txBody>
      </p:sp>
      <p:sp>
        <p:nvSpPr>
          <p:cNvPr id="9" name="Overskrift">
            <a:extLst>
              <a:ext uri="{FF2B5EF4-FFF2-40B4-BE49-F238E27FC236}">
                <a16:creationId xmlns:a16="http://schemas.microsoft.com/office/drawing/2014/main" id="{997110DD-D379-1987-997B-DDA57D4BF9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48100" y="2219353"/>
            <a:ext cx="10107069" cy="2628609"/>
          </a:xfrm>
        </p:spPr>
        <p:txBody>
          <a:bodyPr tIns="0" bIns="0" anchor="b" anchorCtr="0"/>
          <a:lstStyle>
            <a:lvl1pPr marL="0" indent="0">
              <a:spcBef>
                <a:spcPts val="0"/>
              </a:spcBef>
              <a:buNone/>
              <a:defRPr sz="7201" b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221444" indent="0">
              <a:buNone/>
              <a:defRPr>
                <a:solidFill>
                  <a:schemeClr val="bg1"/>
                </a:solidFill>
              </a:defRPr>
            </a:lvl2pPr>
            <a:lvl3pPr marL="419484" indent="0">
              <a:buNone/>
              <a:defRPr>
                <a:solidFill>
                  <a:schemeClr val="bg1"/>
                </a:solidFill>
              </a:defRPr>
            </a:lvl3pPr>
            <a:lvl4pPr marL="671534" indent="0">
              <a:buNone/>
              <a:defRPr>
                <a:solidFill>
                  <a:schemeClr val="bg1"/>
                </a:solidFill>
              </a:defRPr>
            </a:lvl4pPr>
            <a:lvl5pPr marL="887577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Titel på præsentation</a:t>
            </a:r>
          </a:p>
        </p:txBody>
      </p:sp>
    </p:spTree>
    <p:extLst>
      <p:ext uri="{BB962C8B-B14F-4D97-AF65-F5344CB8AC3E}">
        <p14:creationId xmlns:p14="http://schemas.microsoft.com/office/powerpoint/2010/main" val="36470667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4042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pos="824">
          <p15:clr>
            <a:srgbClr val="FBAE40"/>
          </p15:clr>
        </p15:guide>
        <p15:guide id="7" orient="horz" pos="2160">
          <p15:clr>
            <a:srgbClr val="FBAE40"/>
          </p15:clr>
        </p15:guide>
        <p15:guide id="8" orient="horz" pos="550">
          <p15:clr>
            <a:srgbClr val="FBAE40"/>
          </p15:clr>
        </p15:guide>
        <p15:guide id="9" pos="3840">
          <p15:clr>
            <a:srgbClr val="FBAE40"/>
          </p15:clr>
        </p15:guide>
        <p15:guide id="10" pos="279">
          <p15:clr>
            <a:srgbClr val="FBAE40"/>
          </p15:clr>
        </p15:guide>
        <p15:guide id="11" orient="horz" pos="27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Ét indholdsfe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2285B031-6F2C-788C-FC0F-7B33DB4CDF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5145" y="435076"/>
            <a:ext cx="10507536" cy="972225"/>
          </a:xfrm>
        </p:spPr>
        <p:txBody>
          <a:bodyPr lIns="0" rIns="0" anchor="t" anchorCtr="0">
            <a:noAutofit/>
          </a:bodyPr>
          <a:lstStyle>
            <a:lvl1pPr>
              <a:defRPr sz="3201" b="1">
                <a:solidFill>
                  <a:srgbClr val="7F0B30"/>
                </a:solidFill>
              </a:defRPr>
            </a:lvl1pPr>
          </a:lstStyle>
          <a:p>
            <a:r>
              <a:rPr lang="da-DK" dirty="0"/>
              <a:t>Klik for at skrive overskrift</a:t>
            </a: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7B4BAEDB-C570-D346-0604-598DB62DA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145" y="1692392"/>
            <a:ext cx="10507536" cy="4609067"/>
          </a:xfrm>
        </p:spPr>
        <p:txBody>
          <a:bodyPr lIns="0" tIns="216000" rIns="0"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 sz="2200">
                <a:solidFill>
                  <a:schemeClr val="tx1"/>
                </a:solidFill>
              </a:defRPr>
            </a:lvl3pPr>
            <a:lvl4pPr>
              <a:defRPr sz="2200">
                <a:solidFill>
                  <a:schemeClr val="tx1"/>
                </a:solidFill>
              </a:defRPr>
            </a:lvl4pPr>
            <a:lvl5pP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3" name="Pladsholder til sidefod 4">
            <a:extLst>
              <a:ext uri="{FF2B5EF4-FFF2-40B4-BE49-F238E27FC236}">
                <a16:creationId xmlns:a16="http://schemas.microsoft.com/office/drawing/2014/main" id="{A679C612-67A4-9E2B-C62C-9F96720BC7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C4294EC3-D3B4-FA5F-88E8-14CD92E39A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68268" y="6562607"/>
            <a:ext cx="792206" cy="144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ctr"/>
            <a:r>
              <a:rPr lang="da-DK"/>
              <a:t>20-01-2026</a:t>
            </a:r>
            <a:endParaRPr lang="da-DK" dirty="0"/>
          </a:p>
        </p:txBody>
      </p:sp>
      <p:sp>
        <p:nvSpPr>
          <p:cNvPr id="9" name="Pladsholder til slidenummer 5">
            <a:extLst>
              <a:ext uri="{FF2B5EF4-FFF2-40B4-BE49-F238E27FC236}">
                <a16:creationId xmlns:a16="http://schemas.microsoft.com/office/drawing/2014/main" id="{358A9EAD-C175-2942-995C-722D5D3B69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3793" y="6562658"/>
            <a:ext cx="432113" cy="14403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13572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Ét indholdsfelt - far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A1ECAAA-CF0E-3AB7-CA4B-2873960D8D4D}"/>
              </a:ext>
            </a:extLst>
          </p:cNvPr>
          <p:cNvSpPr/>
          <p:nvPr/>
        </p:nvSpPr>
        <p:spPr>
          <a:xfrm>
            <a:off x="-1" y="6232121"/>
            <a:ext cx="12195176" cy="22408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>
              <a:solidFill>
                <a:schemeClr val="tx1"/>
              </a:solidFill>
            </a:endParaRP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46791D0A-830C-480C-AFF6-2EFC6FE760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6"/>
          <a:stretch>
            <a:fillRect/>
          </a:stretch>
        </p:blipFill>
        <p:spPr>
          <a:xfrm>
            <a:off x="0" y="-1"/>
            <a:ext cx="12195176" cy="6433200"/>
          </a:xfrm>
          <a:prstGeom prst="rect">
            <a:avLst/>
          </a:prstGeom>
          <a:noFill/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2285B031-6F2C-788C-FC0F-7B33DB4CDF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5145" y="435076"/>
            <a:ext cx="10507536" cy="972225"/>
          </a:xfrm>
        </p:spPr>
        <p:txBody>
          <a:bodyPr lIns="0" rIns="0" anchor="t" anchorCtr="0">
            <a:noAutofit/>
          </a:bodyPr>
          <a:lstStyle>
            <a:lvl1pPr>
              <a:defRPr sz="3201" b="1">
                <a:solidFill>
                  <a:srgbClr val="113F49"/>
                </a:solidFill>
              </a:defRPr>
            </a:lvl1pPr>
          </a:lstStyle>
          <a:p>
            <a:r>
              <a:rPr lang="da-DK" dirty="0"/>
              <a:t>Klik for at skrive overskrift</a:t>
            </a: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7B4BAEDB-C570-D346-0604-598DB62DA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145" y="1692392"/>
            <a:ext cx="10507536" cy="4609067"/>
          </a:xfrm>
        </p:spPr>
        <p:txBody>
          <a:bodyPr lIns="0" tIns="216000" rIns="0"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 sz="2200">
                <a:solidFill>
                  <a:schemeClr val="tx1"/>
                </a:solidFill>
              </a:defRPr>
            </a:lvl3pPr>
            <a:lvl4pPr>
              <a:defRPr sz="2200">
                <a:solidFill>
                  <a:schemeClr val="tx1"/>
                </a:solidFill>
              </a:defRPr>
            </a:lvl4pPr>
            <a:lvl5pP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3" name="Pladsholder til sidefod 4">
            <a:extLst>
              <a:ext uri="{FF2B5EF4-FFF2-40B4-BE49-F238E27FC236}">
                <a16:creationId xmlns:a16="http://schemas.microsoft.com/office/drawing/2014/main" id="{91485E79-F8F6-0D51-3600-5759CE190E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55B360DD-EBE4-3E00-5DE4-235A3EF49E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68268" y="6562607"/>
            <a:ext cx="792206" cy="144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ctr"/>
            <a:r>
              <a:rPr lang="da-DK"/>
              <a:t>20-01-2026</a:t>
            </a:r>
            <a:endParaRPr lang="da-DK" dirty="0"/>
          </a:p>
        </p:txBody>
      </p:sp>
      <p:sp>
        <p:nvSpPr>
          <p:cNvPr id="10" name="Pladsholder til slidenummer 5">
            <a:extLst>
              <a:ext uri="{FF2B5EF4-FFF2-40B4-BE49-F238E27FC236}">
                <a16:creationId xmlns:a16="http://schemas.microsoft.com/office/drawing/2014/main" id="{ECAFDDA9-121F-7B79-E91D-3DA72CE9D4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3793" y="6562658"/>
            <a:ext cx="432113" cy="14403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84468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Ét indholdsfelt - far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A1ECAAA-CF0E-3AB7-CA4B-2873960D8D4D}"/>
              </a:ext>
            </a:extLst>
          </p:cNvPr>
          <p:cNvSpPr/>
          <p:nvPr/>
        </p:nvSpPr>
        <p:spPr>
          <a:xfrm>
            <a:off x="-1" y="6232121"/>
            <a:ext cx="12195176" cy="22408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>
              <a:solidFill>
                <a:schemeClr val="tx1"/>
              </a:solidFill>
            </a:endParaRP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46791D0A-830C-480C-AFF6-2EFC6FE760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3" r="3843"/>
          <a:stretch/>
        </p:blipFill>
        <p:spPr>
          <a:xfrm>
            <a:off x="0" y="-1"/>
            <a:ext cx="12195176" cy="6433200"/>
          </a:xfrm>
          <a:prstGeom prst="rect">
            <a:avLst/>
          </a:prstGeom>
          <a:noFill/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2285B031-6F2C-788C-FC0F-7B33DB4CDF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5145" y="435076"/>
            <a:ext cx="10507536" cy="972225"/>
          </a:xfrm>
        </p:spPr>
        <p:txBody>
          <a:bodyPr lIns="0" rIns="0" anchor="t" anchorCtr="0">
            <a:noAutofit/>
          </a:bodyPr>
          <a:lstStyle>
            <a:lvl1pPr>
              <a:defRPr sz="3201" b="1">
                <a:solidFill>
                  <a:srgbClr val="113F49"/>
                </a:solidFill>
              </a:defRPr>
            </a:lvl1pPr>
          </a:lstStyle>
          <a:p>
            <a:r>
              <a:rPr lang="da-DK" dirty="0"/>
              <a:t>Klik for at skrive overskrift</a:t>
            </a: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7B4BAEDB-C570-D346-0604-598DB62DA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145" y="1692392"/>
            <a:ext cx="10507536" cy="4609067"/>
          </a:xfrm>
        </p:spPr>
        <p:txBody>
          <a:bodyPr lIns="0" tIns="216000" rIns="0"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 sz="2200">
                <a:solidFill>
                  <a:schemeClr val="tx1"/>
                </a:solidFill>
              </a:defRPr>
            </a:lvl3pPr>
            <a:lvl4pPr>
              <a:defRPr sz="2200">
                <a:solidFill>
                  <a:schemeClr val="tx1"/>
                </a:solidFill>
              </a:defRPr>
            </a:lvl4pPr>
            <a:lvl5pP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3" name="Pladsholder til sidefod 4">
            <a:extLst>
              <a:ext uri="{FF2B5EF4-FFF2-40B4-BE49-F238E27FC236}">
                <a16:creationId xmlns:a16="http://schemas.microsoft.com/office/drawing/2014/main" id="{91485E79-F8F6-0D51-3600-5759CE190E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55B360DD-EBE4-3E00-5DE4-235A3EF49E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68268" y="6562607"/>
            <a:ext cx="792206" cy="144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ctr"/>
            <a:r>
              <a:rPr lang="da-DK"/>
              <a:t>20-01-2026</a:t>
            </a:r>
            <a:endParaRPr lang="da-DK" dirty="0"/>
          </a:p>
        </p:txBody>
      </p:sp>
      <p:sp>
        <p:nvSpPr>
          <p:cNvPr id="10" name="Pladsholder til slidenummer 5">
            <a:extLst>
              <a:ext uri="{FF2B5EF4-FFF2-40B4-BE49-F238E27FC236}">
                <a16:creationId xmlns:a16="http://schemas.microsoft.com/office/drawing/2014/main" id="{ECAFDDA9-121F-7B79-E91D-3DA72CE9D4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3793" y="6562658"/>
            <a:ext cx="432113" cy="14403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63802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Ét indholdsfelt - far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A1ECAAA-CF0E-3AB7-CA4B-2873960D8D4D}"/>
              </a:ext>
            </a:extLst>
          </p:cNvPr>
          <p:cNvSpPr/>
          <p:nvPr/>
        </p:nvSpPr>
        <p:spPr>
          <a:xfrm>
            <a:off x="-1" y="6232121"/>
            <a:ext cx="12195176" cy="22408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>
              <a:solidFill>
                <a:schemeClr val="tx1"/>
              </a:solidFill>
            </a:endParaRP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46791D0A-830C-480C-AFF6-2EFC6FE760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3" r="3843"/>
          <a:stretch/>
        </p:blipFill>
        <p:spPr>
          <a:xfrm>
            <a:off x="0" y="-1"/>
            <a:ext cx="12195176" cy="6433200"/>
          </a:xfrm>
          <a:prstGeom prst="rect">
            <a:avLst/>
          </a:prstGeom>
          <a:noFill/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2285B031-6F2C-788C-FC0F-7B33DB4CDF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5145" y="435076"/>
            <a:ext cx="10507536" cy="972225"/>
          </a:xfrm>
        </p:spPr>
        <p:txBody>
          <a:bodyPr lIns="0" rIns="0" anchor="t" anchorCtr="0">
            <a:noAutofit/>
          </a:bodyPr>
          <a:lstStyle>
            <a:lvl1pPr>
              <a:defRPr sz="3201" b="1">
                <a:solidFill>
                  <a:srgbClr val="113F49"/>
                </a:solidFill>
              </a:defRPr>
            </a:lvl1pPr>
          </a:lstStyle>
          <a:p>
            <a:r>
              <a:rPr lang="da-DK" dirty="0"/>
              <a:t>Klik for at skrive overskrift</a:t>
            </a: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7B4BAEDB-C570-D346-0604-598DB62DA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145" y="1692392"/>
            <a:ext cx="10507536" cy="4609067"/>
          </a:xfrm>
        </p:spPr>
        <p:txBody>
          <a:bodyPr lIns="0" tIns="216000" rIns="0"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 sz="2200">
                <a:solidFill>
                  <a:schemeClr val="tx1"/>
                </a:solidFill>
              </a:defRPr>
            </a:lvl3pPr>
            <a:lvl4pPr>
              <a:defRPr sz="2200">
                <a:solidFill>
                  <a:schemeClr val="tx1"/>
                </a:solidFill>
              </a:defRPr>
            </a:lvl4pPr>
            <a:lvl5pP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3" name="Pladsholder til sidefod 4">
            <a:extLst>
              <a:ext uri="{FF2B5EF4-FFF2-40B4-BE49-F238E27FC236}">
                <a16:creationId xmlns:a16="http://schemas.microsoft.com/office/drawing/2014/main" id="{91485E79-F8F6-0D51-3600-5759CE190E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55B360DD-EBE4-3E00-5DE4-235A3EF49E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68268" y="6562607"/>
            <a:ext cx="792206" cy="144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ctr"/>
            <a:r>
              <a:rPr lang="da-DK"/>
              <a:t>20-01-2026</a:t>
            </a:r>
            <a:endParaRPr lang="da-DK" dirty="0"/>
          </a:p>
        </p:txBody>
      </p:sp>
      <p:sp>
        <p:nvSpPr>
          <p:cNvPr id="10" name="Pladsholder til slidenummer 5">
            <a:extLst>
              <a:ext uri="{FF2B5EF4-FFF2-40B4-BE49-F238E27FC236}">
                <a16:creationId xmlns:a16="http://schemas.microsoft.com/office/drawing/2014/main" id="{ECAFDDA9-121F-7B79-E91D-3DA72CE9D4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3793" y="6562658"/>
            <a:ext cx="432113" cy="14403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27164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Ét indholdsfelt - far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A1ECAAA-CF0E-3AB7-CA4B-2873960D8D4D}"/>
              </a:ext>
            </a:extLst>
          </p:cNvPr>
          <p:cNvSpPr/>
          <p:nvPr/>
        </p:nvSpPr>
        <p:spPr>
          <a:xfrm>
            <a:off x="-1" y="6232121"/>
            <a:ext cx="12195176" cy="22408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>
              <a:solidFill>
                <a:schemeClr val="tx1"/>
              </a:solidFill>
            </a:endParaRP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46791D0A-830C-480C-AFF6-2EFC6FE760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3" r="3843"/>
          <a:stretch/>
        </p:blipFill>
        <p:spPr>
          <a:xfrm>
            <a:off x="0" y="-1"/>
            <a:ext cx="12195176" cy="6433200"/>
          </a:xfrm>
          <a:prstGeom prst="rect">
            <a:avLst/>
          </a:prstGeom>
          <a:noFill/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2285B031-6F2C-788C-FC0F-7B33DB4CDF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5145" y="435076"/>
            <a:ext cx="10507536" cy="972225"/>
          </a:xfrm>
        </p:spPr>
        <p:txBody>
          <a:bodyPr lIns="0" rIns="0" anchor="t" anchorCtr="0">
            <a:noAutofit/>
          </a:bodyPr>
          <a:lstStyle>
            <a:lvl1pPr>
              <a:defRPr sz="3201" b="1">
                <a:solidFill>
                  <a:srgbClr val="113F49"/>
                </a:solidFill>
              </a:defRPr>
            </a:lvl1pPr>
          </a:lstStyle>
          <a:p>
            <a:r>
              <a:rPr lang="da-DK" dirty="0"/>
              <a:t>Klik for at skrive overskrift</a:t>
            </a: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7B4BAEDB-C570-D346-0604-598DB62DA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145" y="1692392"/>
            <a:ext cx="10507536" cy="4609067"/>
          </a:xfrm>
        </p:spPr>
        <p:txBody>
          <a:bodyPr lIns="0" tIns="216000" rIns="0"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 sz="2200">
                <a:solidFill>
                  <a:schemeClr val="tx1"/>
                </a:solidFill>
              </a:defRPr>
            </a:lvl3pPr>
            <a:lvl4pPr>
              <a:defRPr sz="2200">
                <a:solidFill>
                  <a:schemeClr val="tx1"/>
                </a:solidFill>
              </a:defRPr>
            </a:lvl4pPr>
            <a:lvl5pP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3" name="Pladsholder til sidefod 4">
            <a:extLst>
              <a:ext uri="{FF2B5EF4-FFF2-40B4-BE49-F238E27FC236}">
                <a16:creationId xmlns:a16="http://schemas.microsoft.com/office/drawing/2014/main" id="{91485E79-F8F6-0D51-3600-5759CE190E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55B360DD-EBE4-3E00-5DE4-235A3EF49E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68268" y="6562607"/>
            <a:ext cx="792206" cy="144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ctr"/>
            <a:r>
              <a:rPr lang="da-DK"/>
              <a:t>20-01-2026</a:t>
            </a:r>
            <a:endParaRPr lang="da-DK" dirty="0"/>
          </a:p>
        </p:txBody>
      </p:sp>
      <p:sp>
        <p:nvSpPr>
          <p:cNvPr id="10" name="Pladsholder til slidenummer 5">
            <a:extLst>
              <a:ext uri="{FF2B5EF4-FFF2-40B4-BE49-F238E27FC236}">
                <a16:creationId xmlns:a16="http://schemas.microsoft.com/office/drawing/2014/main" id="{ECAFDDA9-121F-7B79-E91D-3DA72CE9D4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3793" y="6562658"/>
            <a:ext cx="432113" cy="14403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92660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Ét indholdsfelt - far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A1ECAAA-CF0E-3AB7-CA4B-2873960D8D4D}"/>
              </a:ext>
            </a:extLst>
          </p:cNvPr>
          <p:cNvSpPr/>
          <p:nvPr/>
        </p:nvSpPr>
        <p:spPr>
          <a:xfrm>
            <a:off x="-1" y="6232121"/>
            <a:ext cx="12195176" cy="22408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>
              <a:solidFill>
                <a:schemeClr val="tx1"/>
              </a:solidFill>
            </a:endParaRP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46791D0A-830C-480C-AFF6-2EFC6FE760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3" r="3843"/>
          <a:stretch/>
        </p:blipFill>
        <p:spPr>
          <a:xfrm>
            <a:off x="0" y="-1"/>
            <a:ext cx="12195176" cy="6433200"/>
          </a:xfrm>
          <a:prstGeom prst="rect">
            <a:avLst/>
          </a:prstGeom>
          <a:noFill/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2285B031-6F2C-788C-FC0F-7B33DB4CDF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5145" y="435076"/>
            <a:ext cx="10507536" cy="972225"/>
          </a:xfrm>
        </p:spPr>
        <p:txBody>
          <a:bodyPr lIns="0" rIns="0" anchor="t" anchorCtr="0">
            <a:noAutofit/>
          </a:bodyPr>
          <a:lstStyle>
            <a:lvl1pPr>
              <a:defRPr sz="3201" b="1">
                <a:solidFill>
                  <a:srgbClr val="113F49"/>
                </a:solidFill>
              </a:defRPr>
            </a:lvl1pPr>
          </a:lstStyle>
          <a:p>
            <a:r>
              <a:rPr lang="da-DK" dirty="0"/>
              <a:t>Klik for at skrive overskrift</a:t>
            </a: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7B4BAEDB-C570-D346-0604-598DB62DA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145" y="1692392"/>
            <a:ext cx="10507536" cy="4609067"/>
          </a:xfrm>
        </p:spPr>
        <p:txBody>
          <a:bodyPr lIns="0" tIns="216000" rIns="0"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 sz="2200">
                <a:solidFill>
                  <a:schemeClr val="tx1"/>
                </a:solidFill>
              </a:defRPr>
            </a:lvl3pPr>
            <a:lvl4pPr>
              <a:defRPr sz="2200">
                <a:solidFill>
                  <a:schemeClr val="tx1"/>
                </a:solidFill>
              </a:defRPr>
            </a:lvl4pPr>
            <a:lvl5pP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3" name="Pladsholder til sidefod 4">
            <a:extLst>
              <a:ext uri="{FF2B5EF4-FFF2-40B4-BE49-F238E27FC236}">
                <a16:creationId xmlns:a16="http://schemas.microsoft.com/office/drawing/2014/main" id="{91485E79-F8F6-0D51-3600-5759CE190E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55B360DD-EBE4-3E00-5DE4-235A3EF49E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68268" y="6562607"/>
            <a:ext cx="792206" cy="144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ctr"/>
            <a:r>
              <a:rPr lang="da-DK"/>
              <a:t>20-01-2026</a:t>
            </a:r>
            <a:endParaRPr lang="da-DK" dirty="0"/>
          </a:p>
        </p:txBody>
      </p:sp>
      <p:sp>
        <p:nvSpPr>
          <p:cNvPr id="10" name="Pladsholder til slidenummer 5">
            <a:extLst>
              <a:ext uri="{FF2B5EF4-FFF2-40B4-BE49-F238E27FC236}">
                <a16:creationId xmlns:a16="http://schemas.microsoft.com/office/drawing/2014/main" id="{ECAFDDA9-121F-7B79-E91D-3DA72CE9D4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3793" y="6562658"/>
            <a:ext cx="432113" cy="14403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86979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Ét indholdsfelt - far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A1ECAAA-CF0E-3AB7-CA4B-2873960D8D4D}"/>
              </a:ext>
            </a:extLst>
          </p:cNvPr>
          <p:cNvSpPr/>
          <p:nvPr/>
        </p:nvSpPr>
        <p:spPr>
          <a:xfrm>
            <a:off x="-1" y="6232121"/>
            <a:ext cx="12195176" cy="22408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>
              <a:solidFill>
                <a:schemeClr val="tx1"/>
              </a:solidFill>
            </a:endParaRP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46791D0A-830C-480C-AFF6-2EFC6FE760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3" r="3843"/>
          <a:stretch/>
        </p:blipFill>
        <p:spPr>
          <a:xfrm>
            <a:off x="0" y="-1"/>
            <a:ext cx="12195176" cy="6433200"/>
          </a:xfrm>
          <a:prstGeom prst="rect">
            <a:avLst/>
          </a:prstGeom>
          <a:noFill/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2285B031-6F2C-788C-FC0F-7B33DB4CDF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5145" y="435076"/>
            <a:ext cx="10507536" cy="972225"/>
          </a:xfrm>
        </p:spPr>
        <p:txBody>
          <a:bodyPr lIns="0" rIns="0" anchor="t" anchorCtr="0">
            <a:noAutofit/>
          </a:bodyPr>
          <a:lstStyle>
            <a:lvl1pPr>
              <a:defRPr sz="3201" b="1">
                <a:solidFill>
                  <a:srgbClr val="113F49"/>
                </a:solidFill>
              </a:defRPr>
            </a:lvl1pPr>
          </a:lstStyle>
          <a:p>
            <a:r>
              <a:rPr lang="da-DK" dirty="0"/>
              <a:t>Klik for at skrive overskrift</a:t>
            </a: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7B4BAEDB-C570-D346-0604-598DB62DA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145" y="1692392"/>
            <a:ext cx="10507536" cy="4609067"/>
          </a:xfrm>
        </p:spPr>
        <p:txBody>
          <a:bodyPr lIns="0" tIns="216000" rIns="0"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 sz="2200">
                <a:solidFill>
                  <a:schemeClr val="tx1"/>
                </a:solidFill>
              </a:defRPr>
            </a:lvl3pPr>
            <a:lvl4pPr>
              <a:defRPr sz="2200">
                <a:solidFill>
                  <a:schemeClr val="tx1"/>
                </a:solidFill>
              </a:defRPr>
            </a:lvl4pPr>
            <a:lvl5pP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3" name="Pladsholder til sidefod 4">
            <a:extLst>
              <a:ext uri="{FF2B5EF4-FFF2-40B4-BE49-F238E27FC236}">
                <a16:creationId xmlns:a16="http://schemas.microsoft.com/office/drawing/2014/main" id="{91485E79-F8F6-0D51-3600-5759CE190E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55B360DD-EBE4-3E00-5DE4-235A3EF49E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68268" y="6562607"/>
            <a:ext cx="792206" cy="144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ctr"/>
            <a:r>
              <a:rPr lang="da-DK"/>
              <a:t>20-01-2026</a:t>
            </a:r>
            <a:endParaRPr lang="da-DK" dirty="0"/>
          </a:p>
        </p:txBody>
      </p:sp>
      <p:sp>
        <p:nvSpPr>
          <p:cNvPr id="10" name="Pladsholder til slidenummer 5">
            <a:extLst>
              <a:ext uri="{FF2B5EF4-FFF2-40B4-BE49-F238E27FC236}">
                <a16:creationId xmlns:a16="http://schemas.microsoft.com/office/drawing/2014/main" id="{ECAFDDA9-121F-7B79-E91D-3DA72CE9D4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3793" y="6562658"/>
            <a:ext cx="432113" cy="14403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8896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Ét indholdsfelt - far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A1ECAAA-CF0E-3AB7-CA4B-2873960D8D4D}"/>
              </a:ext>
            </a:extLst>
          </p:cNvPr>
          <p:cNvSpPr/>
          <p:nvPr/>
        </p:nvSpPr>
        <p:spPr>
          <a:xfrm>
            <a:off x="-1" y="6232121"/>
            <a:ext cx="12195176" cy="22408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>
              <a:solidFill>
                <a:schemeClr val="tx1"/>
              </a:solidFill>
            </a:endParaRPr>
          </a:p>
        </p:txBody>
      </p:sp>
      <p:sp>
        <p:nvSpPr>
          <p:cNvPr id="3" name="Pladsholder til sidefod 4">
            <a:extLst>
              <a:ext uri="{FF2B5EF4-FFF2-40B4-BE49-F238E27FC236}">
                <a16:creationId xmlns:a16="http://schemas.microsoft.com/office/drawing/2014/main" id="{91485E79-F8F6-0D51-3600-5759CE190E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55B360DD-EBE4-3E00-5DE4-235A3EF49E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68268" y="6562607"/>
            <a:ext cx="792206" cy="144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ctr"/>
            <a:r>
              <a:rPr lang="da-DK"/>
              <a:t>20-01-2026</a:t>
            </a:r>
            <a:endParaRPr lang="da-DK" dirty="0"/>
          </a:p>
        </p:txBody>
      </p:sp>
      <p:sp>
        <p:nvSpPr>
          <p:cNvPr id="10" name="Pladsholder til slidenummer 5">
            <a:extLst>
              <a:ext uri="{FF2B5EF4-FFF2-40B4-BE49-F238E27FC236}">
                <a16:creationId xmlns:a16="http://schemas.microsoft.com/office/drawing/2014/main" id="{ECAFDDA9-121F-7B79-E91D-3DA72CE9D4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3793" y="6562658"/>
            <a:ext cx="432113" cy="14403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4770E31-BFB8-5981-EE21-0BE67F97CE6B}"/>
              </a:ext>
            </a:extLst>
          </p:cNvPr>
          <p:cNvSpPr/>
          <p:nvPr userDrawn="1"/>
        </p:nvSpPr>
        <p:spPr>
          <a:xfrm>
            <a:off x="1" y="0"/>
            <a:ext cx="12195174" cy="6424512"/>
          </a:xfrm>
          <a:prstGeom prst="rect">
            <a:avLst/>
          </a:prstGeom>
          <a:solidFill>
            <a:srgbClr val="113F49"/>
          </a:solidFill>
          <a:ln w="152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da-DK" sz="2400" dirty="0">
              <a:solidFill>
                <a:srgbClr val="3F30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109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dholdsfe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5BB539-5227-877B-B6D0-7A9882F571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6218" y="435076"/>
            <a:ext cx="10507536" cy="972225"/>
          </a:xfrm>
        </p:spPr>
        <p:txBody>
          <a:bodyPr lIns="0" rIns="0" anchor="t" anchorCtr="0">
            <a:noAutofit/>
          </a:bodyPr>
          <a:lstStyle>
            <a:lvl1pPr>
              <a:defRPr sz="3201" b="1">
                <a:solidFill>
                  <a:srgbClr val="7F0B30"/>
                </a:solidFill>
              </a:defRPr>
            </a:lvl1pPr>
          </a:lstStyle>
          <a:p>
            <a:r>
              <a:rPr lang="da-DK" dirty="0"/>
              <a:t>Klik for at skrive overskrift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4D0076-DD4E-E145-000B-0A313E3C5D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6220" y="1691603"/>
            <a:ext cx="5077322" cy="4609067"/>
          </a:xfrm>
        </p:spPr>
        <p:txBody>
          <a:bodyPr lIns="0" tIns="216000" rIns="0">
            <a:no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8A25964-8695-A517-496D-5DA143F9FD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9887" y="1691603"/>
            <a:ext cx="5077322" cy="4609067"/>
          </a:xfrm>
        </p:spPr>
        <p:txBody>
          <a:bodyPr lIns="0" tIns="216000" rIns="0">
            <a:no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6" name="Pladsholder til sidefod 4">
            <a:extLst>
              <a:ext uri="{FF2B5EF4-FFF2-40B4-BE49-F238E27FC236}">
                <a16:creationId xmlns:a16="http://schemas.microsoft.com/office/drawing/2014/main" id="{2E5668DB-5D6C-1F52-B01C-7FD8757683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7" name="Pladsholder til dato 3">
            <a:extLst>
              <a:ext uri="{FF2B5EF4-FFF2-40B4-BE49-F238E27FC236}">
                <a16:creationId xmlns:a16="http://schemas.microsoft.com/office/drawing/2014/main" id="{0B9429C6-650A-4943-1125-E292EF5F7A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68268" y="6562607"/>
            <a:ext cx="792206" cy="144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ctr"/>
            <a:r>
              <a:rPr lang="da-DK"/>
              <a:t>20-01-2026</a:t>
            </a:r>
            <a:endParaRPr lang="da-DK" dirty="0"/>
          </a:p>
        </p:txBody>
      </p:sp>
      <p:sp>
        <p:nvSpPr>
          <p:cNvPr id="8" name="Pladsholder til slidenummer 5">
            <a:extLst>
              <a:ext uri="{FF2B5EF4-FFF2-40B4-BE49-F238E27FC236}">
                <a16:creationId xmlns:a16="http://schemas.microsoft.com/office/drawing/2014/main" id="{2915FF81-2E7B-218D-1293-18E7FD54D2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3793" y="6562658"/>
            <a:ext cx="432113" cy="14403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4470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dholdsfelter - far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2E7966EE-DC9A-A986-2285-572B55799E9C}"/>
              </a:ext>
            </a:extLst>
          </p:cNvPr>
          <p:cNvSpPr/>
          <p:nvPr/>
        </p:nvSpPr>
        <p:spPr>
          <a:xfrm>
            <a:off x="-1" y="6232121"/>
            <a:ext cx="12195176" cy="22408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>
              <a:solidFill>
                <a:schemeClr val="tx1"/>
              </a:solidFill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F659E1D2-1FB3-EF6B-7C10-550EA4E8AE33}"/>
              </a:ext>
            </a:extLst>
          </p:cNvPr>
          <p:cNvSpPr/>
          <p:nvPr/>
        </p:nvSpPr>
        <p:spPr>
          <a:xfrm>
            <a:off x="0" y="0"/>
            <a:ext cx="12195175" cy="6431629"/>
          </a:xfrm>
          <a:prstGeom prst="rect">
            <a:avLst/>
          </a:prstGeom>
          <a:solidFill>
            <a:srgbClr val="F1EF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25BB539-5227-877B-B6D0-7A9882F571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6218" y="435076"/>
            <a:ext cx="10507536" cy="972225"/>
          </a:xfrm>
        </p:spPr>
        <p:txBody>
          <a:bodyPr lIns="0" rIns="0" anchor="t" anchorCtr="0">
            <a:noAutofit/>
          </a:bodyPr>
          <a:lstStyle>
            <a:lvl1pPr>
              <a:defRPr sz="3201" b="1">
                <a:solidFill>
                  <a:srgbClr val="7F0B30"/>
                </a:solidFill>
              </a:defRPr>
            </a:lvl1pPr>
          </a:lstStyle>
          <a:p>
            <a:r>
              <a:rPr lang="da-DK" dirty="0"/>
              <a:t>Klik for at skrive overskrift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4D0076-DD4E-E145-000B-0A313E3C5D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6220" y="1691603"/>
            <a:ext cx="5077322" cy="4609067"/>
          </a:xfrm>
        </p:spPr>
        <p:txBody>
          <a:bodyPr lIns="0" tIns="216000" rIns="0">
            <a:no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8A25964-8695-A517-496D-5DA143F9FD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9887" y="1691603"/>
            <a:ext cx="5077322" cy="4609067"/>
          </a:xfrm>
        </p:spPr>
        <p:txBody>
          <a:bodyPr lIns="0" tIns="216000" rIns="0">
            <a:no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6" name="Pladsholder til sidefod 4">
            <a:extLst>
              <a:ext uri="{FF2B5EF4-FFF2-40B4-BE49-F238E27FC236}">
                <a16:creationId xmlns:a16="http://schemas.microsoft.com/office/drawing/2014/main" id="{693B0F86-0749-4682-E219-D4C56C30CC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7" name="Pladsholder til dato 3">
            <a:extLst>
              <a:ext uri="{FF2B5EF4-FFF2-40B4-BE49-F238E27FC236}">
                <a16:creationId xmlns:a16="http://schemas.microsoft.com/office/drawing/2014/main" id="{A3F295B9-F038-3AAE-E637-942449B991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68268" y="6562607"/>
            <a:ext cx="792206" cy="144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ctr"/>
            <a:r>
              <a:rPr lang="da-DK"/>
              <a:t>20-01-2026</a:t>
            </a:r>
            <a:endParaRPr lang="da-DK" dirty="0"/>
          </a:p>
        </p:txBody>
      </p:sp>
      <p:sp>
        <p:nvSpPr>
          <p:cNvPr id="8" name="Pladsholder til slidenummer 5">
            <a:extLst>
              <a:ext uri="{FF2B5EF4-FFF2-40B4-BE49-F238E27FC236}">
                <a16:creationId xmlns:a16="http://schemas.microsoft.com/office/drawing/2014/main" id="{7AFB69A2-A9DC-D139-B82B-F6AD14376A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3793" y="6562658"/>
            <a:ext cx="432113" cy="14403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36295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tekstfe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6A786A-A241-0BB6-FE2D-967A77B56E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6218" y="435701"/>
            <a:ext cx="10507536" cy="972225"/>
          </a:xfrm>
        </p:spPr>
        <p:txBody>
          <a:bodyPr lIns="0" rIns="0" anchor="t" anchorCtr="0">
            <a:noAutofit/>
          </a:bodyPr>
          <a:lstStyle>
            <a:lvl1pPr>
              <a:defRPr sz="3201" b="1">
                <a:solidFill>
                  <a:srgbClr val="7F0B30"/>
                </a:solidFill>
              </a:defRPr>
            </a:lvl1pPr>
          </a:lstStyle>
          <a:p>
            <a:r>
              <a:rPr lang="da-DK" dirty="0"/>
              <a:t>Klik for at skrive overskrift</a:t>
            </a:r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C1336BBD-D587-36DC-A427-90948FE6D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6220" y="1692392"/>
            <a:ext cx="3240844" cy="4609067"/>
          </a:xfrm>
        </p:spPr>
        <p:txBody>
          <a:bodyPr lIns="0" tIns="216000" rIns="0" numCol="1" spcCol="0"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9" name="Pladsholder til tekst 7">
            <a:extLst>
              <a:ext uri="{FF2B5EF4-FFF2-40B4-BE49-F238E27FC236}">
                <a16:creationId xmlns:a16="http://schemas.microsoft.com/office/drawing/2014/main" id="{D1298FD5-D44F-4743-0A1C-CE8C65ACE9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76688" y="1692392"/>
            <a:ext cx="3240844" cy="4609067"/>
          </a:xfrm>
        </p:spPr>
        <p:txBody>
          <a:bodyPr lIns="0" tIns="216000" rIns="0" numCol="1" spcCol="0"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10" name="Pladsholder til tekst 7">
            <a:extLst>
              <a:ext uri="{FF2B5EF4-FFF2-40B4-BE49-F238E27FC236}">
                <a16:creationId xmlns:a16="http://schemas.microsoft.com/office/drawing/2014/main" id="{F493E66E-D2EE-2320-2555-AB68990C86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10195" y="1692392"/>
            <a:ext cx="3240844" cy="4609067"/>
          </a:xfrm>
        </p:spPr>
        <p:txBody>
          <a:bodyPr lIns="0" tIns="216000" rIns="0" numCol="1" spcCol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3803C7B-EB49-0339-BB46-E60247424D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6" name="Pladsholder til dato 3">
            <a:extLst>
              <a:ext uri="{FF2B5EF4-FFF2-40B4-BE49-F238E27FC236}">
                <a16:creationId xmlns:a16="http://schemas.microsoft.com/office/drawing/2014/main" id="{819DA5E1-4CF8-FF79-7292-8335315C5A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68268" y="6562607"/>
            <a:ext cx="792206" cy="144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ctr"/>
            <a:r>
              <a:rPr lang="da-DK"/>
              <a:t>20-01-2026</a:t>
            </a:r>
            <a:endParaRPr lang="da-DK" dirty="0"/>
          </a:p>
        </p:txBody>
      </p:sp>
      <p:sp>
        <p:nvSpPr>
          <p:cNvPr id="7" name="Pladsholder til slidenummer 5">
            <a:extLst>
              <a:ext uri="{FF2B5EF4-FFF2-40B4-BE49-F238E27FC236}">
                <a16:creationId xmlns:a16="http://schemas.microsoft.com/office/drawing/2014/main" id="{3851B4AE-BE4C-1C18-B31F-511417492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3793" y="6562658"/>
            <a:ext cx="432113" cy="14403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393789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tekstfelter - far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2FE1284B-80F3-3B70-BA0B-82D7B26A14E5}"/>
              </a:ext>
            </a:extLst>
          </p:cNvPr>
          <p:cNvSpPr/>
          <p:nvPr/>
        </p:nvSpPr>
        <p:spPr>
          <a:xfrm>
            <a:off x="-1" y="6232121"/>
            <a:ext cx="12195176" cy="22408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>
              <a:solidFill>
                <a:schemeClr val="tx1"/>
              </a:solidFill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4F2F726F-63A3-A41D-18D8-23019D76812E}"/>
              </a:ext>
            </a:extLst>
          </p:cNvPr>
          <p:cNvSpPr/>
          <p:nvPr/>
        </p:nvSpPr>
        <p:spPr>
          <a:xfrm>
            <a:off x="0" y="0"/>
            <a:ext cx="12195175" cy="6431628"/>
          </a:xfrm>
          <a:prstGeom prst="rect">
            <a:avLst/>
          </a:prstGeom>
          <a:solidFill>
            <a:srgbClr val="F1EF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96A786A-A241-0BB6-FE2D-967A77B56E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6218" y="435701"/>
            <a:ext cx="10507536" cy="972225"/>
          </a:xfrm>
        </p:spPr>
        <p:txBody>
          <a:bodyPr lIns="0" rIns="0" anchor="t" anchorCtr="0">
            <a:noAutofit/>
          </a:bodyPr>
          <a:lstStyle>
            <a:lvl1pPr>
              <a:defRPr sz="3201" b="1">
                <a:solidFill>
                  <a:srgbClr val="7F0B30"/>
                </a:solidFill>
              </a:defRPr>
            </a:lvl1pPr>
          </a:lstStyle>
          <a:p>
            <a:r>
              <a:rPr lang="da-DK" dirty="0"/>
              <a:t>Klik for at skrive overskrift</a:t>
            </a:r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C1336BBD-D587-36DC-A427-90948FE6D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6220" y="1692392"/>
            <a:ext cx="3240844" cy="4609067"/>
          </a:xfrm>
        </p:spPr>
        <p:txBody>
          <a:bodyPr lIns="0" tIns="216000" rIns="0" numCol="1" spcCol="0"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9" name="Pladsholder til tekst 7">
            <a:extLst>
              <a:ext uri="{FF2B5EF4-FFF2-40B4-BE49-F238E27FC236}">
                <a16:creationId xmlns:a16="http://schemas.microsoft.com/office/drawing/2014/main" id="{D1298FD5-D44F-4743-0A1C-CE8C65ACE9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75965" y="1692392"/>
            <a:ext cx="3240844" cy="4609067"/>
          </a:xfrm>
        </p:spPr>
        <p:txBody>
          <a:bodyPr lIns="0" tIns="216000" rIns="0" numCol="1" spcCol="0"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10" name="Pladsholder til tekst 7">
            <a:extLst>
              <a:ext uri="{FF2B5EF4-FFF2-40B4-BE49-F238E27FC236}">
                <a16:creationId xmlns:a16="http://schemas.microsoft.com/office/drawing/2014/main" id="{F493E66E-D2EE-2320-2555-AB68990C86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09311" y="1692392"/>
            <a:ext cx="3240844" cy="4609067"/>
          </a:xfrm>
        </p:spPr>
        <p:txBody>
          <a:bodyPr lIns="0" tIns="216000" rIns="0" numCol="1" spcCol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FA2C79C-7B20-082E-2DB8-3FBCB1639F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6" name="Pladsholder til dato 3">
            <a:extLst>
              <a:ext uri="{FF2B5EF4-FFF2-40B4-BE49-F238E27FC236}">
                <a16:creationId xmlns:a16="http://schemas.microsoft.com/office/drawing/2014/main" id="{C642F706-5BAA-CF0F-65B2-6CC2DCFF8C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68268" y="6562607"/>
            <a:ext cx="792206" cy="144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ctr"/>
            <a:r>
              <a:rPr lang="da-DK"/>
              <a:t>20-01-2026</a:t>
            </a:r>
            <a:endParaRPr lang="da-DK" dirty="0"/>
          </a:p>
        </p:txBody>
      </p:sp>
      <p:sp>
        <p:nvSpPr>
          <p:cNvPr id="7" name="Pladsholder til slidenummer 5">
            <a:extLst>
              <a:ext uri="{FF2B5EF4-FFF2-40B4-BE49-F238E27FC236}">
                <a16:creationId xmlns:a16="http://schemas.microsoft.com/office/drawing/2014/main" id="{880A74A9-AA33-4B9C-E0CE-202CEA959E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3793" y="6562658"/>
            <a:ext cx="432113" cy="14403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44669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odelt: Overskrift - 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25267A82-EDAE-EC1E-F3A7-2E69BE76A5B8}"/>
              </a:ext>
            </a:extLst>
          </p:cNvPr>
          <p:cNvSpPr/>
          <p:nvPr/>
        </p:nvSpPr>
        <p:spPr>
          <a:xfrm>
            <a:off x="6097587" y="-6441"/>
            <a:ext cx="6109623" cy="6424426"/>
          </a:xfrm>
          <a:prstGeom prst="rect">
            <a:avLst/>
          </a:prstGeom>
          <a:solidFill>
            <a:srgbClr val="F1EF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4F7A6C-6431-9645-E982-2FFAB09454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6220" y="435701"/>
            <a:ext cx="5118812" cy="972225"/>
          </a:xfrm>
        </p:spPr>
        <p:txBody>
          <a:bodyPr lIns="0" rIns="0" anchor="t" anchorCtr="0">
            <a:noAutofit/>
          </a:bodyPr>
          <a:lstStyle>
            <a:lvl1pPr>
              <a:defRPr sz="3201" b="1">
                <a:solidFill>
                  <a:srgbClr val="7F0B30"/>
                </a:solidFill>
              </a:defRPr>
            </a:lvl1pPr>
          </a:lstStyle>
          <a:p>
            <a:r>
              <a:rPr lang="da-DK" dirty="0"/>
              <a:t>Klik for at skrive overskrift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73D1F25-F0CD-C57F-348A-2C29DB8E12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6220" y="1691603"/>
            <a:ext cx="4537181" cy="684158"/>
          </a:xfrm>
        </p:spPr>
        <p:txBody>
          <a:bodyPr lIns="0" tIns="216000" rIns="0" anchor="t" anchorCtr="0">
            <a:noAutofit/>
          </a:bodyPr>
          <a:lstStyle>
            <a:lvl1pPr marL="0" indent="0">
              <a:buNone/>
              <a:defRPr sz="2200" b="1">
                <a:solidFill>
                  <a:schemeClr val="tx1"/>
                </a:solidFill>
              </a:defRPr>
            </a:lvl1pPr>
            <a:lvl2pPr marL="457291" indent="0">
              <a:buNone/>
              <a:defRPr sz="2000" b="1"/>
            </a:lvl2pPr>
            <a:lvl3pPr marL="914583" indent="0">
              <a:buNone/>
              <a:defRPr sz="1800" b="1"/>
            </a:lvl3pPr>
            <a:lvl4pPr marL="1371874" indent="0">
              <a:buNone/>
              <a:defRPr sz="1600" b="1"/>
            </a:lvl4pPr>
            <a:lvl5pPr marL="1829166" indent="0">
              <a:buNone/>
              <a:defRPr sz="1600" b="1"/>
            </a:lvl5pPr>
            <a:lvl6pPr marL="2286457" indent="0">
              <a:buNone/>
              <a:defRPr sz="1600" b="1"/>
            </a:lvl6pPr>
            <a:lvl7pPr marL="2743749" indent="0">
              <a:buNone/>
              <a:defRPr sz="1600" b="1"/>
            </a:lvl7pPr>
            <a:lvl8pPr marL="3201040" indent="0">
              <a:buNone/>
              <a:defRPr sz="1600" b="1"/>
            </a:lvl8pPr>
            <a:lvl9pPr marL="3658332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C6B11AC-2404-0D6E-7E51-6F65A25969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6220" y="2520584"/>
            <a:ext cx="4537181" cy="3763246"/>
          </a:xfrm>
        </p:spPr>
        <p:txBody>
          <a:bodyPr lIns="0" tIns="72000" rIns="0" anchor="t" anchorCtr="0"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A93E244-9C86-0461-15E5-20BE82FAA4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05772" y="1691603"/>
            <a:ext cx="4537181" cy="684158"/>
          </a:xfrm>
        </p:spPr>
        <p:txBody>
          <a:bodyPr lIns="0" rIns="0" anchor="t" anchorCtr="0">
            <a:noAutofit/>
          </a:bodyPr>
          <a:lstStyle>
            <a:lvl1pPr marL="0" indent="0">
              <a:buNone/>
              <a:defRPr sz="2200" b="1"/>
            </a:lvl1pPr>
            <a:lvl2pPr marL="457291" indent="0">
              <a:buNone/>
              <a:defRPr sz="2000" b="1"/>
            </a:lvl2pPr>
            <a:lvl3pPr marL="914583" indent="0">
              <a:buNone/>
              <a:defRPr sz="1800" b="1"/>
            </a:lvl3pPr>
            <a:lvl4pPr marL="1371874" indent="0">
              <a:buNone/>
              <a:defRPr sz="1600" b="1"/>
            </a:lvl4pPr>
            <a:lvl5pPr marL="1829166" indent="0">
              <a:buNone/>
              <a:defRPr sz="1600" b="1"/>
            </a:lvl5pPr>
            <a:lvl6pPr marL="2286457" indent="0">
              <a:buNone/>
              <a:defRPr sz="1600" b="1"/>
            </a:lvl6pPr>
            <a:lvl7pPr marL="2743749" indent="0">
              <a:buNone/>
              <a:defRPr sz="1600" b="1"/>
            </a:lvl7pPr>
            <a:lvl8pPr marL="3201040" indent="0">
              <a:buNone/>
              <a:defRPr sz="1600" b="1"/>
            </a:lvl8pPr>
            <a:lvl9pPr marL="3658332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65F4AA7B-B219-9C26-DA45-5AC5B3BF51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05772" y="2520584"/>
            <a:ext cx="4537181" cy="3762871"/>
          </a:xfrm>
        </p:spPr>
        <p:txBody>
          <a:bodyPr lIns="0" tIns="108000" rIns="0"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8" name="Pladsholder til sidefod 4">
            <a:extLst>
              <a:ext uri="{FF2B5EF4-FFF2-40B4-BE49-F238E27FC236}">
                <a16:creationId xmlns:a16="http://schemas.microsoft.com/office/drawing/2014/main" id="{23B1D55C-1186-C22D-2D52-CCE64C8D73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9" name="Pladsholder til dato 3">
            <a:extLst>
              <a:ext uri="{FF2B5EF4-FFF2-40B4-BE49-F238E27FC236}">
                <a16:creationId xmlns:a16="http://schemas.microsoft.com/office/drawing/2014/main" id="{F20B2904-6E56-8B9B-8A75-B9C4E9FEEFBE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0768268" y="6562607"/>
            <a:ext cx="792206" cy="144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ctr"/>
            <a:r>
              <a:rPr lang="da-DK"/>
              <a:t>20-01-2026</a:t>
            </a:r>
            <a:endParaRPr lang="da-DK" dirty="0"/>
          </a:p>
        </p:txBody>
      </p:sp>
      <p:sp>
        <p:nvSpPr>
          <p:cNvPr id="11" name="Pladsholder til slidenummer 5">
            <a:extLst>
              <a:ext uri="{FF2B5EF4-FFF2-40B4-BE49-F238E27FC236}">
                <a16:creationId xmlns:a16="http://schemas.microsoft.com/office/drawing/2014/main" id="{DA5206AD-1B01-AD29-25F6-4B43C4A46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3793" y="6562658"/>
            <a:ext cx="432113" cy="14403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847611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Overskrift - tom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88FEE9-BAE0-B3A8-FD2E-588E2A1A27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6220" y="435701"/>
            <a:ext cx="10508949" cy="972225"/>
          </a:xfrm>
        </p:spPr>
        <p:txBody>
          <a:bodyPr lIns="0" rIns="0" anchor="t" anchorCtr="0">
            <a:noAutofit/>
          </a:bodyPr>
          <a:lstStyle>
            <a:lvl1pPr>
              <a:defRPr sz="3201" b="1">
                <a:solidFill>
                  <a:srgbClr val="7F0B30"/>
                </a:solidFill>
              </a:defRPr>
            </a:lvl1pPr>
          </a:lstStyle>
          <a:p>
            <a:r>
              <a:rPr lang="da-DK" dirty="0"/>
              <a:t>Klik for at skrive overskrift</a:t>
            </a:r>
          </a:p>
        </p:txBody>
      </p:sp>
      <p:sp>
        <p:nvSpPr>
          <p:cNvPr id="4" name="Pladsholder til sidefod 4">
            <a:extLst>
              <a:ext uri="{FF2B5EF4-FFF2-40B4-BE49-F238E27FC236}">
                <a16:creationId xmlns:a16="http://schemas.microsoft.com/office/drawing/2014/main" id="{81B05820-3EFD-90C0-0F0E-6A4F303A00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5" name="Pladsholder til dato 3">
            <a:extLst>
              <a:ext uri="{FF2B5EF4-FFF2-40B4-BE49-F238E27FC236}">
                <a16:creationId xmlns:a16="http://schemas.microsoft.com/office/drawing/2014/main" id="{DCD01F6C-9D69-E335-F8DD-A96656A56D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68268" y="6562607"/>
            <a:ext cx="792206" cy="144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ctr"/>
            <a:r>
              <a:rPr lang="da-DK"/>
              <a:t>20-01-2026</a:t>
            </a:r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AE3C709-9B02-F389-AF98-4BB33D3289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3793" y="6562658"/>
            <a:ext cx="432113" cy="14403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199705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4">
            <a:extLst>
              <a:ext uri="{FF2B5EF4-FFF2-40B4-BE49-F238E27FC236}">
                <a16:creationId xmlns:a16="http://schemas.microsoft.com/office/drawing/2014/main" id="{458406CF-D628-31E6-9087-3C2A0BA562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395ADE2-F454-EE2A-91EF-41ADBDAFB2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68268" y="6562607"/>
            <a:ext cx="792206" cy="144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ctr"/>
            <a:r>
              <a:rPr lang="da-DK"/>
              <a:t>20-01-2026</a:t>
            </a:r>
            <a:endParaRPr lang="da-DK" dirty="0"/>
          </a:p>
        </p:txBody>
      </p:sp>
      <p:sp>
        <p:nvSpPr>
          <p:cNvPr id="5" name="Pladsholder til slidenummer 5">
            <a:extLst>
              <a:ext uri="{FF2B5EF4-FFF2-40B4-BE49-F238E27FC236}">
                <a16:creationId xmlns:a16="http://schemas.microsoft.com/office/drawing/2014/main" id="{34945992-9AEE-5EB6-0938-505DF9011E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3793" y="6562658"/>
            <a:ext cx="432113" cy="14403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253059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verskrift på helsides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C2C93740-FC63-9F02-BA26-16878837C534}"/>
              </a:ext>
            </a:extLst>
          </p:cNvPr>
          <p:cNvSpPr/>
          <p:nvPr/>
        </p:nvSpPr>
        <p:spPr>
          <a:xfrm>
            <a:off x="-1" y="6232121"/>
            <a:ext cx="12195176" cy="22408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>
              <a:solidFill>
                <a:schemeClr val="tx1"/>
              </a:solidFill>
            </a:endParaRPr>
          </a:p>
        </p:txBody>
      </p:sp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93B75943-103F-CB89-FEBA-D29B1621E5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5175" cy="6425362"/>
          </a:xfrm>
          <a:ln>
            <a:noFill/>
          </a:ln>
        </p:spPr>
        <p:txBody>
          <a:bodyPr tIns="259200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da-DK" sz="1800" dirty="0"/>
              <a:t>Indsæt foto og læg billedfeltet bagest</a:t>
            </a:r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788FEE9-BAE0-B3A8-FD2E-588E2A1A27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5456" y="398792"/>
            <a:ext cx="4768134" cy="1032042"/>
          </a:xfrm>
          <a:solidFill>
            <a:schemeClr val="bg1">
              <a:alpha val="70000"/>
            </a:schemeClr>
          </a:solidFill>
        </p:spPr>
        <p:txBody>
          <a:bodyPr wrap="square" lIns="108000" tIns="72000" rIns="36000" bIns="72000" anchor="t" anchorCtr="0">
            <a:spAutoFit/>
          </a:bodyPr>
          <a:lstStyle>
            <a:lvl1pPr>
              <a:defRPr sz="3201" b="1">
                <a:solidFill>
                  <a:srgbClr val="7F0B30"/>
                </a:solidFill>
              </a:defRPr>
            </a:lvl1pPr>
          </a:lstStyle>
          <a:p>
            <a:r>
              <a:rPr lang="da-DK" dirty="0"/>
              <a:t>Skriv og tilpas derefter tekstfeltet</a:t>
            </a: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FF6B936-D16E-75AB-6C20-E44FD5DC4D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6" name="Pladsholder til dato 3">
            <a:extLst>
              <a:ext uri="{FF2B5EF4-FFF2-40B4-BE49-F238E27FC236}">
                <a16:creationId xmlns:a16="http://schemas.microsoft.com/office/drawing/2014/main" id="{91AD296C-8FDC-2B22-86B9-4CFB58D92B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68268" y="6562607"/>
            <a:ext cx="792206" cy="144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ctr"/>
            <a:r>
              <a:rPr lang="da-DK"/>
              <a:t>20-01-2026</a:t>
            </a:r>
            <a:endParaRPr lang="da-DK" dirty="0"/>
          </a:p>
        </p:txBody>
      </p:sp>
      <p:sp>
        <p:nvSpPr>
          <p:cNvPr id="10" name="Pladsholder til slidenummer 5">
            <a:extLst>
              <a:ext uri="{FF2B5EF4-FFF2-40B4-BE49-F238E27FC236}">
                <a16:creationId xmlns:a16="http://schemas.microsoft.com/office/drawing/2014/main" id="{83AFEA92-8E17-A388-B01A-E3B6A81C01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3793" y="6562658"/>
            <a:ext cx="432113" cy="14403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566776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/3 tekst/bill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5EACA0-FAD7-E4B9-0F66-F441475CCC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6221" y="435701"/>
            <a:ext cx="6697187" cy="972225"/>
          </a:xfrm>
        </p:spPr>
        <p:txBody>
          <a:bodyPr lIns="0" rIns="0" anchor="t" anchorCtr="0"/>
          <a:lstStyle>
            <a:lvl1pPr>
              <a:defRPr sz="3201" b="1">
                <a:solidFill>
                  <a:srgbClr val="7F0B30"/>
                </a:solidFill>
              </a:defRPr>
            </a:lvl1pPr>
          </a:lstStyle>
          <a:p>
            <a:r>
              <a:rPr lang="da-DK" dirty="0"/>
              <a:t>Overskrift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76B91EC-72D2-771B-ABD9-FC9930D5F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6221" y="1692392"/>
            <a:ext cx="6697187" cy="4609067"/>
          </a:xfrm>
        </p:spPr>
        <p:txBody>
          <a:bodyPr lIns="0" tIns="216000" rIns="0">
            <a:noAutofit/>
          </a:bodyPr>
          <a:lstStyle>
            <a:lvl1pPr marL="0" indent="0">
              <a:buNone/>
              <a:defRPr sz="2200"/>
            </a:lvl1pPr>
            <a:lvl2pPr marL="457291" indent="0">
              <a:buNone/>
              <a:defRPr sz="1400"/>
            </a:lvl2pPr>
            <a:lvl3pPr marL="914583" indent="0">
              <a:buNone/>
              <a:defRPr sz="1200"/>
            </a:lvl3pPr>
            <a:lvl4pPr marL="1371874" indent="0">
              <a:buNone/>
              <a:defRPr sz="1000"/>
            </a:lvl4pPr>
            <a:lvl5pPr marL="1829166" indent="0">
              <a:buNone/>
              <a:defRPr sz="1000"/>
            </a:lvl5pPr>
            <a:lvl6pPr marL="2286457" indent="0">
              <a:buNone/>
              <a:defRPr sz="1000"/>
            </a:lvl6pPr>
            <a:lvl7pPr marL="2743749" indent="0">
              <a:buNone/>
              <a:defRPr sz="1000"/>
            </a:lvl7pPr>
            <a:lvl8pPr marL="3201040" indent="0">
              <a:buNone/>
              <a:defRPr sz="1000"/>
            </a:lvl8pPr>
            <a:lvl9pPr marL="3658332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billede 2">
            <a:extLst>
              <a:ext uri="{FF2B5EF4-FFF2-40B4-BE49-F238E27FC236}">
                <a16:creationId xmlns:a16="http://schemas.microsoft.com/office/drawing/2014/main" id="{E3323761-740B-EA98-12F2-1173DCD8477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8157368" y="-3600"/>
            <a:ext cx="4040252" cy="6418161"/>
          </a:xfrm>
          <a:noFill/>
        </p:spPr>
        <p:txBody>
          <a:bodyPr tIns="2340000" anchor="t" anchorCtr="0">
            <a:normAutofit/>
          </a:bodyPr>
          <a:lstStyle>
            <a:lvl1pPr marL="0" indent="0" algn="ctr">
              <a:buNone/>
              <a:defRPr sz="1400"/>
            </a:lvl1pPr>
            <a:lvl2pPr marL="457291" indent="0">
              <a:buNone/>
              <a:defRPr sz="2801"/>
            </a:lvl2pPr>
            <a:lvl3pPr marL="914583" indent="0">
              <a:buNone/>
              <a:defRPr sz="2400"/>
            </a:lvl3pPr>
            <a:lvl4pPr marL="1371874" indent="0">
              <a:buNone/>
              <a:defRPr sz="2000"/>
            </a:lvl4pPr>
            <a:lvl5pPr marL="1829166" indent="0">
              <a:buNone/>
              <a:defRPr sz="2000"/>
            </a:lvl5pPr>
            <a:lvl6pPr marL="2286457" indent="0">
              <a:buNone/>
              <a:defRPr sz="2000"/>
            </a:lvl6pPr>
            <a:lvl7pPr marL="2743749" indent="0">
              <a:buNone/>
              <a:defRPr sz="2000"/>
            </a:lvl7pPr>
            <a:lvl8pPr marL="3201040" indent="0">
              <a:buNone/>
              <a:defRPr sz="2000"/>
            </a:lvl8pPr>
            <a:lvl9pPr marL="3658332" indent="0">
              <a:buNone/>
              <a:defRPr sz="2000"/>
            </a:lvl9pPr>
          </a:lstStyle>
          <a:p>
            <a:r>
              <a:rPr lang="da-DK" dirty="0"/>
              <a:t>Indsæt billede</a:t>
            </a:r>
          </a:p>
        </p:txBody>
      </p:sp>
      <p:sp>
        <p:nvSpPr>
          <p:cNvPr id="6" name="Pladsholder til sidefod 4">
            <a:extLst>
              <a:ext uri="{FF2B5EF4-FFF2-40B4-BE49-F238E27FC236}">
                <a16:creationId xmlns:a16="http://schemas.microsoft.com/office/drawing/2014/main" id="{AD901271-CE20-358A-7BA6-7112D586A1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7" name="Pladsholder til dato 3">
            <a:extLst>
              <a:ext uri="{FF2B5EF4-FFF2-40B4-BE49-F238E27FC236}">
                <a16:creationId xmlns:a16="http://schemas.microsoft.com/office/drawing/2014/main" id="{528BD53D-3940-E735-A6AA-CE7596646FBA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0768268" y="6562607"/>
            <a:ext cx="792206" cy="144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ctr"/>
            <a:r>
              <a:rPr lang="da-DK"/>
              <a:t>20-01-2026</a:t>
            </a:r>
            <a:endParaRPr lang="da-DK" dirty="0"/>
          </a:p>
        </p:txBody>
      </p:sp>
      <p:sp>
        <p:nvSpPr>
          <p:cNvPr id="8" name="Pladsholder til slidenummer 5">
            <a:extLst>
              <a:ext uri="{FF2B5EF4-FFF2-40B4-BE49-F238E27FC236}">
                <a16:creationId xmlns:a16="http://schemas.microsoft.com/office/drawing/2014/main" id="{7273988B-8F7F-7123-821E-A5E35B548D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3793" y="6562658"/>
            <a:ext cx="432113" cy="14403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533814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odelt: Tekst/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21448335-FDEB-C1BA-EB23-871BC4639D5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097588" y="-3600"/>
            <a:ext cx="6097588" cy="6418161"/>
          </a:xfrm>
          <a:noFill/>
        </p:spPr>
        <p:txBody>
          <a:bodyPr tIns="2340000" anchor="t" anchorCtr="0">
            <a:normAutofit/>
          </a:bodyPr>
          <a:lstStyle>
            <a:lvl1pPr marL="0" indent="0" algn="ctr">
              <a:buNone/>
              <a:defRPr sz="1400"/>
            </a:lvl1pPr>
            <a:lvl2pPr marL="457291" indent="0">
              <a:buNone/>
              <a:defRPr sz="2801"/>
            </a:lvl2pPr>
            <a:lvl3pPr marL="914583" indent="0">
              <a:buNone/>
              <a:defRPr sz="2400"/>
            </a:lvl3pPr>
            <a:lvl4pPr marL="1371874" indent="0">
              <a:buNone/>
              <a:defRPr sz="2000"/>
            </a:lvl4pPr>
            <a:lvl5pPr marL="1829166" indent="0">
              <a:buNone/>
              <a:defRPr sz="2000"/>
            </a:lvl5pPr>
            <a:lvl6pPr marL="2286457" indent="0">
              <a:buNone/>
              <a:defRPr sz="2000"/>
            </a:lvl6pPr>
            <a:lvl7pPr marL="2743749" indent="0">
              <a:buNone/>
              <a:defRPr sz="2000"/>
            </a:lvl7pPr>
            <a:lvl8pPr marL="3201040" indent="0">
              <a:buNone/>
              <a:defRPr sz="2000"/>
            </a:lvl8pPr>
            <a:lvl9pPr marL="3658332" indent="0">
              <a:buNone/>
              <a:defRPr sz="2000"/>
            </a:lvl9pPr>
          </a:lstStyle>
          <a:p>
            <a:r>
              <a:rPr lang="da-DK" dirty="0"/>
              <a:t>Indsæt billede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85EACA0-FAD7-E4B9-0F66-F441475CCC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6220" y="435701"/>
            <a:ext cx="5041313" cy="972225"/>
          </a:xfrm>
        </p:spPr>
        <p:txBody>
          <a:bodyPr lIns="0" rIns="0" anchor="t" anchorCtr="0"/>
          <a:lstStyle>
            <a:lvl1pPr>
              <a:defRPr sz="3201" b="1">
                <a:solidFill>
                  <a:srgbClr val="7F0B30"/>
                </a:solidFill>
              </a:defRPr>
            </a:lvl1pPr>
          </a:lstStyle>
          <a:p>
            <a:r>
              <a:rPr lang="da-DK" dirty="0"/>
              <a:t>Klik for at skrive overskrift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76B91EC-72D2-771B-ABD9-FC9930D5F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6220" y="1691603"/>
            <a:ext cx="5041313" cy="4609067"/>
          </a:xfrm>
        </p:spPr>
        <p:txBody>
          <a:bodyPr lIns="0" tIns="216000" rIns="0">
            <a:noAutofit/>
          </a:bodyPr>
          <a:lstStyle>
            <a:lvl1pPr marL="0" indent="0">
              <a:buNone/>
              <a:defRPr sz="2200"/>
            </a:lvl1pPr>
            <a:lvl2pPr marL="457291" indent="0">
              <a:buNone/>
              <a:defRPr sz="1400"/>
            </a:lvl2pPr>
            <a:lvl3pPr marL="914583" indent="0">
              <a:buNone/>
              <a:defRPr sz="1200"/>
            </a:lvl3pPr>
            <a:lvl4pPr marL="1371874" indent="0">
              <a:buNone/>
              <a:defRPr sz="1000"/>
            </a:lvl4pPr>
            <a:lvl5pPr marL="1829166" indent="0">
              <a:buNone/>
              <a:defRPr sz="1000"/>
            </a:lvl5pPr>
            <a:lvl6pPr marL="2286457" indent="0">
              <a:buNone/>
              <a:defRPr sz="1000"/>
            </a:lvl6pPr>
            <a:lvl7pPr marL="2743749" indent="0">
              <a:buNone/>
              <a:defRPr sz="1000"/>
            </a:lvl7pPr>
            <a:lvl8pPr marL="3201040" indent="0">
              <a:buNone/>
              <a:defRPr sz="1000"/>
            </a:lvl8pPr>
            <a:lvl9pPr marL="3658332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sidefod 4">
            <a:extLst>
              <a:ext uri="{FF2B5EF4-FFF2-40B4-BE49-F238E27FC236}">
                <a16:creationId xmlns:a16="http://schemas.microsoft.com/office/drawing/2014/main" id="{E1746BFB-80EE-936F-ED46-8FC981F730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7" name="Pladsholder til dato 3">
            <a:extLst>
              <a:ext uri="{FF2B5EF4-FFF2-40B4-BE49-F238E27FC236}">
                <a16:creationId xmlns:a16="http://schemas.microsoft.com/office/drawing/2014/main" id="{519DD2FD-8E49-5EA0-DBC5-9F65D87669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68268" y="6562607"/>
            <a:ext cx="792206" cy="144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ctr"/>
            <a:r>
              <a:rPr lang="da-DK"/>
              <a:t>20-01-2026</a:t>
            </a:r>
            <a:endParaRPr lang="da-DK" dirty="0"/>
          </a:p>
        </p:txBody>
      </p:sp>
      <p:sp>
        <p:nvSpPr>
          <p:cNvPr id="8" name="Pladsholder til slidenummer 5">
            <a:extLst>
              <a:ext uri="{FF2B5EF4-FFF2-40B4-BE49-F238E27FC236}">
                <a16:creationId xmlns:a16="http://schemas.microsoft.com/office/drawing/2014/main" id="{5F558FD3-42E4-465F-BE0D-5DAEC6FAEC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3793" y="6562658"/>
            <a:ext cx="432113" cy="14403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137595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3 tekst/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21448335-FDEB-C1BA-EB23-871BC4639D5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093066" y="-3600"/>
            <a:ext cx="8102109" cy="6418161"/>
          </a:xfrm>
          <a:noFill/>
        </p:spPr>
        <p:txBody>
          <a:bodyPr tIns="2340000" anchor="t" anchorCtr="0">
            <a:normAutofit/>
          </a:bodyPr>
          <a:lstStyle>
            <a:lvl1pPr marL="0" indent="0" algn="ctr">
              <a:buNone/>
              <a:defRPr sz="1400"/>
            </a:lvl1pPr>
            <a:lvl2pPr marL="457291" indent="0">
              <a:buNone/>
              <a:defRPr sz="2801"/>
            </a:lvl2pPr>
            <a:lvl3pPr marL="914583" indent="0">
              <a:buNone/>
              <a:defRPr sz="2400"/>
            </a:lvl3pPr>
            <a:lvl4pPr marL="1371874" indent="0">
              <a:buNone/>
              <a:defRPr sz="2000"/>
            </a:lvl4pPr>
            <a:lvl5pPr marL="1829166" indent="0">
              <a:buNone/>
              <a:defRPr sz="2000"/>
            </a:lvl5pPr>
            <a:lvl6pPr marL="2286457" indent="0">
              <a:buNone/>
              <a:defRPr sz="2000"/>
            </a:lvl6pPr>
            <a:lvl7pPr marL="2743749" indent="0">
              <a:buNone/>
              <a:defRPr sz="2000"/>
            </a:lvl7pPr>
            <a:lvl8pPr marL="3201040" indent="0">
              <a:buNone/>
              <a:defRPr sz="2000"/>
            </a:lvl8pPr>
            <a:lvl9pPr marL="3658332" indent="0">
              <a:buNone/>
              <a:defRPr sz="2000"/>
            </a:lvl9pPr>
          </a:lstStyle>
          <a:p>
            <a:r>
              <a:rPr lang="da-DK" dirty="0"/>
              <a:t>Indsæt billede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85EACA0-FAD7-E4B9-0F66-F441475CCC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6219" y="435701"/>
            <a:ext cx="3204834" cy="972225"/>
          </a:xfrm>
        </p:spPr>
        <p:txBody>
          <a:bodyPr lIns="0" rIns="0" anchor="t" anchorCtr="0"/>
          <a:lstStyle>
            <a:lvl1pPr>
              <a:defRPr sz="3201" b="1">
                <a:solidFill>
                  <a:srgbClr val="7F0B30"/>
                </a:solidFill>
              </a:defRPr>
            </a:lvl1pPr>
          </a:lstStyle>
          <a:p>
            <a:r>
              <a:rPr lang="da-DK" dirty="0"/>
              <a:t>Overskrift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76B91EC-72D2-771B-ABD9-FC9930D5F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6219" y="1691603"/>
            <a:ext cx="3204834" cy="4609067"/>
          </a:xfrm>
        </p:spPr>
        <p:txBody>
          <a:bodyPr lIns="0" tIns="216000" rIns="0">
            <a:noAutofit/>
          </a:bodyPr>
          <a:lstStyle>
            <a:lvl1pPr marL="0" indent="0">
              <a:buNone/>
              <a:defRPr sz="2200"/>
            </a:lvl1pPr>
            <a:lvl2pPr marL="457291" indent="0">
              <a:buNone/>
              <a:defRPr sz="1400"/>
            </a:lvl2pPr>
            <a:lvl3pPr marL="914583" indent="0">
              <a:buNone/>
              <a:defRPr sz="1200"/>
            </a:lvl3pPr>
            <a:lvl4pPr marL="1371874" indent="0">
              <a:buNone/>
              <a:defRPr sz="1000"/>
            </a:lvl4pPr>
            <a:lvl5pPr marL="1829166" indent="0">
              <a:buNone/>
              <a:defRPr sz="1000"/>
            </a:lvl5pPr>
            <a:lvl6pPr marL="2286457" indent="0">
              <a:buNone/>
              <a:defRPr sz="1000"/>
            </a:lvl6pPr>
            <a:lvl7pPr marL="2743749" indent="0">
              <a:buNone/>
              <a:defRPr sz="1000"/>
            </a:lvl7pPr>
            <a:lvl8pPr marL="3201040" indent="0">
              <a:buNone/>
              <a:defRPr sz="1000"/>
            </a:lvl8pPr>
            <a:lvl9pPr marL="3658332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sidefod 4">
            <a:extLst>
              <a:ext uri="{FF2B5EF4-FFF2-40B4-BE49-F238E27FC236}">
                <a16:creationId xmlns:a16="http://schemas.microsoft.com/office/drawing/2014/main" id="{FE316BD5-492E-EDF9-8B65-D3E38E567E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7" name="Pladsholder til dato 3">
            <a:extLst>
              <a:ext uri="{FF2B5EF4-FFF2-40B4-BE49-F238E27FC236}">
                <a16:creationId xmlns:a16="http://schemas.microsoft.com/office/drawing/2014/main" id="{193086D2-C457-1BDC-513D-07D691040F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68268" y="6562607"/>
            <a:ext cx="792206" cy="144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ctr"/>
            <a:r>
              <a:rPr lang="da-DK"/>
              <a:t>20-01-2026</a:t>
            </a:r>
            <a:endParaRPr lang="da-DK" dirty="0"/>
          </a:p>
        </p:txBody>
      </p:sp>
      <p:sp>
        <p:nvSpPr>
          <p:cNvPr id="8" name="Pladsholder til slidenummer 5">
            <a:extLst>
              <a:ext uri="{FF2B5EF4-FFF2-40B4-BE49-F238E27FC236}">
                <a16:creationId xmlns:a16="http://schemas.microsoft.com/office/drawing/2014/main" id="{6E5C2EC9-3C96-D639-4104-0720F7AB41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3793" y="6562658"/>
            <a:ext cx="432113" cy="14403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208476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3 billede/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5EACA0-FAD7-E4B9-0F66-F441475CCC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7983" y="435701"/>
            <a:ext cx="6697187" cy="972225"/>
          </a:xfrm>
        </p:spPr>
        <p:txBody>
          <a:bodyPr lIns="0" rIns="0" anchor="t" anchorCtr="0"/>
          <a:lstStyle>
            <a:lvl1pPr>
              <a:defRPr sz="3201" b="1">
                <a:solidFill>
                  <a:srgbClr val="7F0B30"/>
                </a:solidFill>
              </a:defRPr>
            </a:lvl1pPr>
          </a:lstStyle>
          <a:p>
            <a:r>
              <a:rPr lang="da-DK" dirty="0"/>
              <a:t>Overskrift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76B91EC-72D2-771B-ABD9-FC9930D5F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57983" y="1692392"/>
            <a:ext cx="6697187" cy="4609067"/>
          </a:xfrm>
        </p:spPr>
        <p:txBody>
          <a:bodyPr lIns="0" tIns="216000" rIns="0">
            <a:noAutofit/>
          </a:bodyPr>
          <a:lstStyle>
            <a:lvl1pPr marL="0" indent="0">
              <a:buNone/>
              <a:defRPr sz="2200"/>
            </a:lvl1pPr>
            <a:lvl2pPr marL="457291" indent="0">
              <a:buNone/>
              <a:defRPr sz="1400"/>
            </a:lvl2pPr>
            <a:lvl3pPr marL="914583" indent="0">
              <a:buNone/>
              <a:defRPr sz="1200"/>
            </a:lvl3pPr>
            <a:lvl4pPr marL="1371874" indent="0">
              <a:buNone/>
              <a:defRPr sz="1000"/>
            </a:lvl4pPr>
            <a:lvl5pPr marL="1829166" indent="0">
              <a:buNone/>
              <a:defRPr sz="1000"/>
            </a:lvl5pPr>
            <a:lvl6pPr marL="2286457" indent="0">
              <a:buNone/>
              <a:defRPr sz="1000"/>
            </a:lvl6pPr>
            <a:lvl7pPr marL="2743749" indent="0">
              <a:buNone/>
              <a:defRPr sz="1000"/>
            </a:lvl7pPr>
            <a:lvl8pPr marL="3201040" indent="0">
              <a:buNone/>
              <a:defRPr sz="1000"/>
            </a:lvl8pPr>
            <a:lvl9pPr marL="3658332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billede 2">
            <a:extLst>
              <a:ext uri="{FF2B5EF4-FFF2-40B4-BE49-F238E27FC236}">
                <a16:creationId xmlns:a16="http://schemas.microsoft.com/office/drawing/2014/main" id="{E3323761-740B-EA98-12F2-1173DCD8477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-3600"/>
            <a:ext cx="4040252" cy="6418161"/>
          </a:xfrm>
          <a:noFill/>
        </p:spPr>
        <p:txBody>
          <a:bodyPr tIns="2340000" anchor="t" anchorCtr="0">
            <a:normAutofit/>
          </a:bodyPr>
          <a:lstStyle>
            <a:lvl1pPr marL="0" indent="0" algn="ctr">
              <a:buNone/>
              <a:defRPr sz="1400"/>
            </a:lvl1pPr>
            <a:lvl2pPr marL="457291" indent="0">
              <a:buNone/>
              <a:defRPr sz="2801"/>
            </a:lvl2pPr>
            <a:lvl3pPr marL="914583" indent="0">
              <a:buNone/>
              <a:defRPr sz="2400"/>
            </a:lvl3pPr>
            <a:lvl4pPr marL="1371874" indent="0">
              <a:buNone/>
              <a:defRPr sz="2000"/>
            </a:lvl4pPr>
            <a:lvl5pPr marL="1829166" indent="0">
              <a:buNone/>
              <a:defRPr sz="2000"/>
            </a:lvl5pPr>
            <a:lvl6pPr marL="2286457" indent="0">
              <a:buNone/>
              <a:defRPr sz="2000"/>
            </a:lvl6pPr>
            <a:lvl7pPr marL="2743749" indent="0">
              <a:buNone/>
              <a:defRPr sz="2000"/>
            </a:lvl7pPr>
            <a:lvl8pPr marL="3201040" indent="0">
              <a:buNone/>
              <a:defRPr sz="2000"/>
            </a:lvl8pPr>
            <a:lvl9pPr marL="3658332" indent="0">
              <a:buNone/>
              <a:defRPr sz="2000"/>
            </a:lvl9pPr>
          </a:lstStyle>
          <a:p>
            <a:r>
              <a:rPr lang="da-DK" dirty="0"/>
              <a:t>Indsæt billede</a:t>
            </a:r>
          </a:p>
        </p:txBody>
      </p:sp>
      <p:sp>
        <p:nvSpPr>
          <p:cNvPr id="6" name="Pladsholder til sidefod 4">
            <a:extLst>
              <a:ext uri="{FF2B5EF4-FFF2-40B4-BE49-F238E27FC236}">
                <a16:creationId xmlns:a16="http://schemas.microsoft.com/office/drawing/2014/main" id="{CD0C280A-001B-EF31-6DFD-09794D4F7C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7" name="Pladsholder til dato 3">
            <a:extLst>
              <a:ext uri="{FF2B5EF4-FFF2-40B4-BE49-F238E27FC236}">
                <a16:creationId xmlns:a16="http://schemas.microsoft.com/office/drawing/2014/main" id="{AE062C59-AED7-D8F3-2285-8DD121A5FAFB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0768268" y="6562607"/>
            <a:ext cx="792206" cy="144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ctr"/>
            <a:r>
              <a:rPr lang="da-DK"/>
              <a:t>20-01-2026</a:t>
            </a:r>
            <a:endParaRPr lang="da-DK" dirty="0"/>
          </a:p>
        </p:txBody>
      </p:sp>
      <p:sp>
        <p:nvSpPr>
          <p:cNvPr id="8" name="Pladsholder til slidenummer 5">
            <a:extLst>
              <a:ext uri="{FF2B5EF4-FFF2-40B4-BE49-F238E27FC236}">
                <a16:creationId xmlns:a16="http://schemas.microsoft.com/office/drawing/2014/main" id="{632239E1-5CF4-1E13-23D2-A03DAEC84E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3793" y="6562658"/>
            <a:ext cx="432113" cy="14403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202256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odelt: Billede/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21448335-FDEB-C1BA-EB23-871BC4639D5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-3600"/>
            <a:ext cx="6097588" cy="6418161"/>
          </a:xfrm>
          <a:noFill/>
        </p:spPr>
        <p:txBody>
          <a:bodyPr tIns="2340000" anchor="t" anchorCtr="0">
            <a:normAutofit/>
          </a:bodyPr>
          <a:lstStyle>
            <a:lvl1pPr marL="0" indent="0" algn="ctr">
              <a:buNone/>
              <a:defRPr sz="1400"/>
            </a:lvl1pPr>
            <a:lvl2pPr marL="457291" indent="0">
              <a:buNone/>
              <a:defRPr sz="2801"/>
            </a:lvl2pPr>
            <a:lvl3pPr marL="914583" indent="0">
              <a:buNone/>
              <a:defRPr sz="2400"/>
            </a:lvl3pPr>
            <a:lvl4pPr marL="1371874" indent="0">
              <a:buNone/>
              <a:defRPr sz="2000"/>
            </a:lvl4pPr>
            <a:lvl5pPr marL="1829166" indent="0">
              <a:buNone/>
              <a:defRPr sz="2000"/>
            </a:lvl5pPr>
            <a:lvl6pPr marL="2286457" indent="0">
              <a:buNone/>
              <a:defRPr sz="2000"/>
            </a:lvl6pPr>
            <a:lvl7pPr marL="2743749" indent="0">
              <a:buNone/>
              <a:defRPr sz="2000"/>
            </a:lvl7pPr>
            <a:lvl8pPr marL="3201040" indent="0">
              <a:buNone/>
              <a:defRPr sz="2000"/>
            </a:lvl8pPr>
            <a:lvl9pPr marL="3658332" indent="0">
              <a:buNone/>
              <a:defRPr sz="2000"/>
            </a:lvl9pPr>
          </a:lstStyle>
          <a:p>
            <a:r>
              <a:rPr lang="da-DK" dirty="0"/>
              <a:t>Indsæt billede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85EACA0-FAD7-E4B9-0F66-F441475CCC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3706" y="435701"/>
            <a:ext cx="5041313" cy="972225"/>
          </a:xfrm>
        </p:spPr>
        <p:txBody>
          <a:bodyPr lIns="0" rIns="0" anchor="t" anchorCtr="0"/>
          <a:lstStyle>
            <a:lvl1pPr>
              <a:defRPr sz="3201" b="1">
                <a:solidFill>
                  <a:srgbClr val="7F0B30"/>
                </a:solidFill>
              </a:defRPr>
            </a:lvl1pPr>
          </a:lstStyle>
          <a:p>
            <a:r>
              <a:rPr lang="da-DK" dirty="0"/>
              <a:t>Klik for at skrive overskrift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76B91EC-72D2-771B-ABD9-FC9930D5F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45697" y="1691603"/>
            <a:ext cx="5041313" cy="4609067"/>
          </a:xfrm>
        </p:spPr>
        <p:txBody>
          <a:bodyPr lIns="0" tIns="216000" rIns="0">
            <a:noAutofit/>
          </a:bodyPr>
          <a:lstStyle>
            <a:lvl1pPr marL="0" indent="0">
              <a:buNone/>
              <a:defRPr sz="2200"/>
            </a:lvl1pPr>
            <a:lvl2pPr marL="457291" indent="0">
              <a:buNone/>
              <a:defRPr sz="1400"/>
            </a:lvl2pPr>
            <a:lvl3pPr marL="914583" indent="0">
              <a:buNone/>
              <a:defRPr sz="1200"/>
            </a:lvl3pPr>
            <a:lvl4pPr marL="1371874" indent="0">
              <a:buNone/>
              <a:defRPr sz="1000"/>
            </a:lvl4pPr>
            <a:lvl5pPr marL="1829166" indent="0">
              <a:buNone/>
              <a:defRPr sz="1000"/>
            </a:lvl5pPr>
            <a:lvl6pPr marL="2286457" indent="0">
              <a:buNone/>
              <a:defRPr sz="1000"/>
            </a:lvl6pPr>
            <a:lvl7pPr marL="2743749" indent="0">
              <a:buNone/>
              <a:defRPr sz="1000"/>
            </a:lvl7pPr>
            <a:lvl8pPr marL="3201040" indent="0">
              <a:buNone/>
              <a:defRPr sz="1000"/>
            </a:lvl8pPr>
            <a:lvl9pPr marL="3658332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sidefod 4">
            <a:extLst>
              <a:ext uri="{FF2B5EF4-FFF2-40B4-BE49-F238E27FC236}">
                <a16:creationId xmlns:a16="http://schemas.microsoft.com/office/drawing/2014/main" id="{476FC477-D083-87F3-1911-B351687CA4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7" name="Pladsholder til dato 3">
            <a:extLst>
              <a:ext uri="{FF2B5EF4-FFF2-40B4-BE49-F238E27FC236}">
                <a16:creationId xmlns:a16="http://schemas.microsoft.com/office/drawing/2014/main" id="{01CAFC9B-F521-8FBC-7DA5-BB570EC35D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68268" y="6562607"/>
            <a:ext cx="792206" cy="144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ctr"/>
            <a:r>
              <a:rPr lang="da-DK"/>
              <a:t>20-01-2026</a:t>
            </a:r>
            <a:endParaRPr lang="da-DK" dirty="0"/>
          </a:p>
        </p:txBody>
      </p:sp>
      <p:sp>
        <p:nvSpPr>
          <p:cNvPr id="8" name="Pladsholder til slidenummer 5">
            <a:extLst>
              <a:ext uri="{FF2B5EF4-FFF2-40B4-BE49-F238E27FC236}">
                <a16:creationId xmlns:a16="http://schemas.microsoft.com/office/drawing/2014/main" id="{2C3DDAB6-EA52-AE39-D97D-278A045BAC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3793" y="6562658"/>
            <a:ext cx="432113" cy="14403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866659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/3 billed/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21448335-FDEB-C1BA-EB23-871BC4639D5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-3600"/>
            <a:ext cx="8100489" cy="6418161"/>
          </a:xfrm>
          <a:noFill/>
        </p:spPr>
        <p:txBody>
          <a:bodyPr tIns="2340000" anchor="t" anchorCtr="0">
            <a:normAutofit/>
          </a:bodyPr>
          <a:lstStyle>
            <a:lvl1pPr marL="0" indent="0" algn="ctr">
              <a:buNone/>
              <a:defRPr sz="1400"/>
            </a:lvl1pPr>
            <a:lvl2pPr marL="457291" indent="0">
              <a:buNone/>
              <a:defRPr sz="2801"/>
            </a:lvl2pPr>
            <a:lvl3pPr marL="914583" indent="0">
              <a:buNone/>
              <a:defRPr sz="2400"/>
            </a:lvl3pPr>
            <a:lvl4pPr marL="1371874" indent="0">
              <a:buNone/>
              <a:defRPr sz="2000"/>
            </a:lvl4pPr>
            <a:lvl5pPr marL="1829166" indent="0">
              <a:buNone/>
              <a:defRPr sz="2000"/>
            </a:lvl5pPr>
            <a:lvl6pPr marL="2286457" indent="0">
              <a:buNone/>
              <a:defRPr sz="2000"/>
            </a:lvl6pPr>
            <a:lvl7pPr marL="2743749" indent="0">
              <a:buNone/>
              <a:defRPr sz="2000"/>
            </a:lvl7pPr>
            <a:lvl8pPr marL="3201040" indent="0">
              <a:buNone/>
              <a:defRPr sz="2000"/>
            </a:lvl8pPr>
            <a:lvl9pPr marL="3658332" indent="0">
              <a:buNone/>
              <a:defRPr sz="2000"/>
            </a:lvl9pPr>
          </a:lstStyle>
          <a:p>
            <a:r>
              <a:rPr lang="da-DK" dirty="0"/>
              <a:t>Indsæt billede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85EACA0-FAD7-E4B9-0F66-F441475CCC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9261" y="435701"/>
            <a:ext cx="3321512" cy="972225"/>
          </a:xfrm>
        </p:spPr>
        <p:txBody>
          <a:bodyPr lIns="0" rIns="0" anchor="t" anchorCtr="0"/>
          <a:lstStyle>
            <a:lvl1pPr>
              <a:defRPr sz="3201" b="1">
                <a:solidFill>
                  <a:srgbClr val="7F0B30"/>
                </a:solidFill>
              </a:defRPr>
            </a:lvl1pPr>
          </a:lstStyle>
          <a:p>
            <a:r>
              <a:rPr lang="da-DK" dirty="0"/>
              <a:t>Overskrift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76B91EC-72D2-771B-ABD9-FC9930D5F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9261" y="1692392"/>
            <a:ext cx="3321512" cy="4609067"/>
          </a:xfrm>
        </p:spPr>
        <p:txBody>
          <a:bodyPr lIns="0" tIns="216000" rIns="0">
            <a:noAutofit/>
          </a:bodyPr>
          <a:lstStyle>
            <a:lvl1pPr marL="0" indent="0">
              <a:buNone/>
              <a:defRPr sz="2200"/>
            </a:lvl1pPr>
            <a:lvl2pPr marL="457291" indent="0">
              <a:buNone/>
              <a:defRPr sz="1400"/>
            </a:lvl2pPr>
            <a:lvl3pPr marL="914583" indent="0">
              <a:buNone/>
              <a:defRPr sz="1200"/>
            </a:lvl3pPr>
            <a:lvl4pPr marL="1371874" indent="0">
              <a:buNone/>
              <a:defRPr sz="1000"/>
            </a:lvl4pPr>
            <a:lvl5pPr marL="1829166" indent="0">
              <a:buNone/>
              <a:defRPr sz="1000"/>
            </a:lvl5pPr>
            <a:lvl6pPr marL="2286457" indent="0">
              <a:buNone/>
              <a:defRPr sz="1000"/>
            </a:lvl6pPr>
            <a:lvl7pPr marL="2743749" indent="0">
              <a:buNone/>
              <a:defRPr sz="1000"/>
            </a:lvl7pPr>
            <a:lvl8pPr marL="3201040" indent="0">
              <a:buNone/>
              <a:defRPr sz="1000"/>
            </a:lvl8pPr>
            <a:lvl9pPr marL="3658332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sidefod 4">
            <a:extLst>
              <a:ext uri="{FF2B5EF4-FFF2-40B4-BE49-F238E27FC236}">
                <a16:creationId xmlns:a16="http://schemas.microsoft.com/office/drawing/2014/main" id="{36DFEF9F-F2B2-92CE-AB1E-5CFD4336AC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7" name="Pladsholder til dato 3">
            <a:extLst>
              <a:ext uri="{FF2B5EF4-FFF2-40B4-BE49-F238E27FC236}">
                <a16:creationId xmlns:a16="http://schemas.microsoft.com/office/drawing/2014/main" id="{C19EA4DF-4CE3-8858-45B3-FF6962C1F1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68268" y="6562607"/>
            <a:ext cx="792206" cy="144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ctr"/>
            <a:r>
              <a:rPr lang="da-DK"/>
              <a:t>20-01-2026</a:t>
            </a:r>
            <a:endParaRPr lang="da-DK" dirty="0"/>
          </a:p>
        </p:txBody>
      </p:sp>
      <p:sp>
        <p:nvSpPr>
          <p:cNvPr id="8" name="Pladsholder til slidenummer 5">
            <a:extLst>
              <a:ext uri="{FF2B5EF4-FFF2-40B4-BE49-F238E27FC236}">
                <a16:creationId xmlns:a16="http://schemas.microsoft.com/office/drawing/2014/main" id="{4A91D9D0-3EA3-9E97-A2F7-708C32777D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3793" y="6562658"/>
            <a:ext cx="432113" cy="14403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307731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delt: Tekst/farvet grafikfe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9E27444C-4DCD-05F3-FA6E-092D99D25146}"/>
              </a:ext>
            </a:extLst>
          </p:cNvPr>
          <p:cNvSpPr/>
          <p:nvPr/>
        </p:nvSpPr>
        <p:spPr>
          <a:xfrm>
            <a:off x="6109622" y="-6441"/>
            <a:ext cx="6097588" cy="6424426"/>
          </a:xfrm>
          <a:prstGeom prst="rect">
            <a:avLst/>
          </a:prstGeom>
          <a:solidFill>
            <a:srgbClr val="F1EF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85EACA0-FAD7-E4B9-0F66-F441475CCC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6220" y="435701"/>
            <a:ext cx="5041313" cy="972225"/>
          </a:xfrm>
        </p:spPr>
        <p:txBody>
          <a:bodyPr lIns="0" rIns="0" anchor="t" anchorCtr="0"/>
          <a:lstStyle>
            <a:lvl1pPr>
              <a:defRPr sz="3201" b="1">
                <a:solidFill>
                  <a:srgbClr val="7F0B30"/>
                </a:solidFill>
              </a:defRPr>
            </a:lvl1pPr>
          </a:lstStyle>
          <a:p>
            <a:r>
              <a:rPr lang="da-DK" dirty="0"/>
              <a:t>Klik for at skrive overskrift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76B91EC-72D2-771B-ABD9-FC9930D5F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6220" y="1692392"/>
            <a:ext cx="5041313" cy="4609067"/>
          </a:xfrm>
        </p:spPr>
        <p:txBody>
          <a:bodyPr lIns="0" tIns="216000" rIns="0">
            <a:noAutofit/>
          </a:bodyPr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91" indent="0">
              <a:buNone/>
              <a:defRPr sz="1400"/>
            </a:lvl2pPr>
            <a:lvl3pPr marL="914583" indent="0">
              <a:buNone/>
              <a:defRPr sz="1200"/>
            </a:lvl3pPr>
            <a:lvl4pPr marL="1371874" indent="0">
              <a:buNone/>
              <a:defRPr sz="1000"/>
            </a:lvl4pPr>
            <a:lvl5pPr marL="1829166" indent="0">
              <a:buNone/>
              <a:defRPr sz="1000"/>
            </a:lvl5pPr>
            <a:lvl6pPr marL="2286457" indent="0">
              <a:buNone/>
              <a:defRPr sz="1000"/>
            </a:lvl6pPr>
            <a:lvl7pPr marL="2743749" indent="0">
              <a:buNone/>
              <a:defRPr sz="1000"/>
            </a:lvl7pPr>
            <a:lvl8pPr marL="3201040" indent="0">
              <a:buNone/>
              <a:defRPr sz="1000"/>
            </a:lvl8pPr>
            <a:lvl9pPr marL="3658332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Pladsholder til indhold 7">
            <a:extLst>
              <a:ext uri="{FF2B5EF4-FFF2-40B4-BE49-F238E27FC236}">
                <a16:creationId xmlns:a16="http://schemas.microsoft.com/office/drawing/2014/main" id="{851F55C9-A9A3-B08C-3EF2-7B2568E1860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803062" y="840166"/>
            <a:ext cx="4517170" cy="4753855"/>
          </a:xfrm>
        </p:spPr>
        <p:txBody>
          <a:bodyPr tIns="165600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da-DK" dirty="0"/>
              <a:t>Indsæt ikon, grafik, diagram eller tabel</a:t>
            </a:r>
          </a:p>
        </p:txBody>
      </p:sp>
      <p:sp>
        <p:nvSpPr>
          <p:cNvPr id="6" name="Pladsholder til sidefod 4">
            <a:extLst>
              <a:ext uri="{FF2B5EF4-FFF2-40B4-BE49-F238E27FC236}">
                <a16:creationId xmlns:a16="http://schemas.microsoft.com/office/drawing/2014/main" id="{256B8F3D-3B7B-5367-661A-B7756A45A4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7" name="Pladsholder til dato 3">
            <a:extLst>
              <a:ext uri="{FF2B5EF4-FFF2-40B4-BE49-F238E27FC236}">
                <a16:creationId xmlns:a16="http://schemas.microsoft.com/office/drawing/2014/main" id="{E814DD8D-9E40-A122-C5A0-3F1D5D4644C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768268" y="6562607"/>
            <a:ext cx="792206" cy="144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ctr"/>
            <a:r>
              <a:rPr lang="da-DK"/>
              <a:t>20-01-2026</a:t>
            </a:r>
            <a:endParaRPr lang="da-DK" dirty="0"/>
          </a:p>
        </p:txBody>
      </p:sp>
      <p:sp>
        <p:nvSpPr>
          <p:cNvPr id="8" name="Pladsholder til slidenummer 5">
            <a:extLst>
              <a:ext uri="{FF2B5EF4-FFF2-40B4-BE49-F238E27FC236}">
                <a16:creationId xmlns:a16="http://schemas.microsoft.com/office/drawing/2014/main" id="{61A3B6D0-87AE-A5C1-DD40-D793184185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3793" y="6562658"/>
            <a:ext cx="432113" cy="14403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347050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delt: Farvet grafikfelt/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803B7E1B-8C62-064B-ABA0-1A58C52193D9}"/>
              </a:ext>
            </a:extLst>
          </p:cNvPr>
          <p:cNvSpPr/>
          <p:nvPr/>
        </p:nvSpPr>
        <p:spPr>
          <a:xfrm>
            <a:off x="0" y="-6441"/>
            <a:ext cx="6097588" cy="6424426"/>
          </a:xfrm>
          <a:prstGeom prst="rect">
            <a:avLst/>
          </a:prstGeom>
          <a:solidFill>
            <a:srgbClr val="F1EF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85EACA0-FAD7-E4B9-0F66-F441475CCC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3706" y="435701"/>
            <a:ext cx="5041313" cy="972225"/>
          </a:xfrm>
        </p:spPr>
        <p:txBody>
          <a:bodyPr lIns="0" rIns="0" anchor="t" anchorCtr="0"/>
          <a:lstStyle>
            <a:lvl1pPr>
              <a:defRPr sz="3201" b="1">
                <a:solidFill>
                  <a:srgbClr val="7F0B30"/>
                </a:solidFill>
              </a:defRPr>
            </a:lvl1pPr>
          </a:lstStyle>
          <a:p>
            <a:r>
              <a:rPr lang="da-DK" dirty="0"/>
              <a:t>Klik for at skrive overskrift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76B91EC-72D2-771B-ABD9-FC9930D5F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45697" y="1692392"/>
            <a:ext cx="5041313" cy="4609067"/>
          </a:xfrm>
        </p:spPr>
        <p:txBody>
          <a:bodyPr lIns="0" tIns="216000" rIns="0">
            <a:noAutofit/>
          </a:bodyPr>
          <a:lstStyle>
            <a:lvl1pPr marL="0" indent="0">
              <a:buNone/>
              <a:defRPr sz="2200"/>
            </a:lvl1pPr>
            <a:lvl2pPr marL="457291" indent="0">
              <a:buNone/>
              <a:defRPr sz="1400"/>
            </a:lvl2pPr>
            <a:lvl3pPr marL="914583" indent="0">
              <a:buNone/>
              <a:defRPr sz="1200"/>
            </a:lvl3pPr>
            <a:lvl4pPr marL="1371874" indent="0">
              <a:buNone/>
              <a:defRPr sz="1000"/>
            </a:lvl4pPr>
            <a:lvl5pPr marL="1829166" indent="0">
              <a:buNone/>
              <a:defRPr sz="1000"/>
            </a:lvl5pPr>
            <a:lvl6pPr marL="2286457" indent="0">
              <a:buNone/>
              <a:defRPr sz="1000"/>
            </a:lvl6pPr>
            <a:lvl7pPr marL="2743749" indent="0">
              <a:buNone/>
              <a:defRPr sz="1000"/>
            </a:lvl7pPr>
            <a:lvl8pPr marL="3201040" indent="0">
              <a:buNone/>
              <a:defRPr sz="1000"/>
            </a:lvl8pPr>
            <a:lvl9pPr marL="3658332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E0CF3239-6D82-56D6-CD93-570F29B455A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74941" y="840166"/>
            <a:ext cx="4517170" cy="4753855"/>
          </a:xfrm>
        </p:spPr>
        <p:txBody>
          <a:bodyPr tIns="165600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da-DK" dirty="0"/>
              <a:t>Indsæt ikon, grafik, diagram eller tabel</a:t>
            </a: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E2A3345-33BF-4481-D4C1-89EED72B16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6" name="Pladsholder til dato 3">
            <a:extLst>
              <a:ext uri="{FF2B5EF4-FFF2-40B4-BE49-F238E27FC236}">
                <a16:creationId xmlns:a16="http://schemas.microsoft.com/office/drawing/2014/main" id="{AB99164C-DE24-97EA-7B34-3C9E33BEB5D2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768268" y="6562607"/>
            <a:ext cx="792206" cy="144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ctr"/>
            <a:r>
              <a:rPr lang="da-DK"/>
              <a:t>20-01-2026</a:t>
            </a:r>
            <a:endParaRPr lang="da-DK" dirty="0"/>
          </a:p>
        </p:txBody>
      </p:sp>
      <p:sp>
        <p:nvSpPr>
          <p:cNvPr id="7" name="Pladsholder til slidenummer 5">
            <a:extLst>
              <a:ext uri="{FF2B5EF4-FFF2-40B4-BE49-F238E27FC236}">
                <a16:creationId xmlns:a16="http://schemas.microsoft.com/office/drawing/2014/main" id="{F2005297-6528-AF76-8979-CCEC37724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3793" y="6562658"/>
            <a:ext cx="432113" cy="14403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258046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delt: To indholdsfe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8BC8BD1E-22F6-65BF-9C6B-A554ABC00B64}"/>
              </a:ext>
            </a:extLst>
          </p:cNvPr>
          <p:cNvSpPr/>
          <p:nvPr/>
        </p:nvSpPr>
        <p:spPr>
          <a:xfrm>
            <a:off x="0" y="-6441"/>
            <a:ext cx="6097588" cy="6424426"/>
          </a:xfrm>
          <a:prstGeom prst="rect">
            <a:avLst/>
          </a:prstGeom>
          <a:solidFill>
            <a:srgbClr val="F1EF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/>
          </a:p>
        </p:txBody>
      </p:sp>
      <p:sp>
        <p:nvSpPr>
          <p:cNvPr id="5" name="Pladsholder til indhold 2">
            <a:extLst>
              <a:ext uri="{FF2B5EF4-FFF2-40B4-BE49-F238E27FC236}">
                <a16:creationId xmlns:a16="http://schemas.microsoft.com/office/drawing/2014/main" id="{8C7FF3B2-A015-91E3-DD5A-2BED87B73932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46220" y="1692392"/>
            <a:ext cx="5041313" cy="4597596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99896E-4FE2-06E0-6ED0-4B80737E99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6220" y="435701"/>
            <a:ext cx="5041313" cy="972225"/>
          </a:xfrm>
        </p:spPr>
        <p:txBody>
          <a:bodyPr lIns="0" rIns="0" anchor="t" anchorCtr="0"/>
          <a:lstStyle>
            <a:lvl1pPr>
              <a:defRPr sz="3201" b="1">
                <a:solidFill>
                  <a:srgbClr val="7F0B30"/>
                </a:solidFill>
              </a:defRPr>
            </a:lvl1pPr>
          </a:lstStyle>
          <a:p>
            <a:r>
              <a:rPr lang="da-DK" dirty="0"/>
              <a:t>Klik for at skrive overskrift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E6D9DAE-CCD1-2DFD-23FB-D19C2A5AA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9081" y="546882"/>
            <a:ext cx="4526088" cy="5042412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6" name="Pladsholder til sidefod 4">
            <a:extLst>
              <a:ext uri="{FF2B5EF4-FFF2-40B4-BE49-F238E27FC236}">
                <a16:creationId xmlns:a16="http://schemas.microsoft.com/office/drawing/2014/main" id="{F06D8308-C1AB-5718-9BAE-D9D6C092D2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7" name="Pladsholder til dato 3">
            <a:extLst>
              <a:ext uri="{FF2B5EF4-FFF2-40B4-BE49-F238E27FC236}">
                <a16:creationId xmlns:a16="http://schemas.microsoft.com/office/drawing/2014/main" id="{66DE07CD-FBEE-B41F-E14D-64F2264DD54B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768268" y="6562607"/>
            <a:ext cx="792206" cy="144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ctr"/>
            <a:r>
              <a:rPr lang="da-DK"/>
              <a:t>20-01-2026</a:t>
            </a:r>
            <a:endParaRPr lang="da-DK" dirty="0"/>
          </a:p>
        </p:txBody>
      </p:sp>
      <p:sp>
        <p:nvSpPr>
          <p:cNvPr id="9" name="Pladsholder til slidenummer 5">
            <a:extLst>
              <a:ext uri="{FF2B5EF4-FFF2-40B4-BE49-F238E27FC236}">
                <a16:creationId xmlns:a16="http://schemas.microsoft.com/office/drawing/2014/main" id="{2D94110F-6839-EC9A-2D51-70D18F4E4A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3793" y="6562658"/>
            <a:ext cx="432113" cy="14403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542929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delt: Farvet tekstfelt/fire billedfe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44276289-A573-8329-5D99-302B04B57C6B}"/>
              </a:ext>
            </a:extLst>
          </p:cNvPr>
          <p:cNvSpPr/>
          <p:nvPr/>
        </p:nvSpPr>
        <p:spPr>
          <a:xfrm>
            <a:off x="0" y="-6441"/>
            <a:ext cx="6097588" cy="6424426"/>
          </a:xfrm>
          <a:prstGeom prst="rect">
            <a:avLst/>
          </a:prstGeom>
          <a:solidFill>
            <a:srgbClr val="F1EF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85EACA0-FAD7-E4B9-0F66-F441475CCC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6220" y="435701"/>
            <a:ext cx="5041313" cy="972225"/>
          </a:xfrm>
        </p:spPr>
        <p:txBody>
          <a:bodyPr lIns="0" rIns="0" anchor="t" anchorCtr="0"/>
          <a:lstStyle>
            <a:lvl1pPr>
              <a:defRPr sz="3201" b="1">
                <a:solidFill>
                  <a:srgbClr val="7F0B30"/>
                </a:solidFill>
              </a:defRPr>
            </a:lvl1pPr>
          </a:lstStyle>
          <a:p>
            <a:r>
              <a:rPr lang="da-DK" dirty="0"/>
              <a:t>Klik for at skrive overskrift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21448335-FDEB-C1BA-EB23-871BC4639D5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839779" y="446557"/>
            <a:ext cx="2130345" cy="2667617"/>
          </a:xfrm>
        </p:spPr>
        <p:txBody>
          <a:bodyPr tIns="900000">
            <a:noAutofit/>
          </a:bodyPr>
          <a:lstStyle>
            <a:lvl1pPr marL="0" indent="0" algn="ctr">
              <a:buNone/>
              <a:defRPr sz="1600"/>
            </a:lvl1pPr>
            <a:lvl2pPr marL="457291" indent="0">
              <a:buNone/>
              <a:defRPr sz="2801"/>
            </a:lvl2pPr>
            <a:lvl3pPr marL="914583" indent="0">
              <a:buNone/>
              <a:defRPr sz="2400"/>
            </a:lvl3pPr>
            <a:lvl4pPr marL="1371874" indent="0">
              <a:buNone/>
              <a:defRPr sz="2000"/>
            </a:lvl4pPr>
            <a:lvl5pPr marL="1829166" indent="0">
              <a:buNone/>
              <a:defRPr sz="2000"/>
            </a:lvl5pPr>
            <a:lvl6pPr marL="2286457" indent="0">
              <a:buNone/>
              <a:defRPr sz="2000"/>
            </a:lvl6pPr>
            <a:lvl7pPr marL="2743749" indent="0">
              <a:buNone/>
              <a:defRPr sz="2000"/>
            </a:lvl7pPr>
            <a:lvl8pPr marL="3201040" indent="0">
              <a:buNone/>
              <a:defRPr sz="2000"/>
            </a:lvl8pPr>
            <a:lvl9pPr marL="3658332" indent="0">
              <a:buNone/>
              <a:defRPr sz="2000"/>
            </a:lvl9pPr>
          </a:lstStyle>
          <a:p>
            <a:r>
              <a:rPr lang="da-DK" dirty="0"/>
              <a:t>Klik og indsæt billede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76B91EC-72D2-771B-ABD9-FC9930D5F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6220" y="1692392"/>
            <a:ext cx="5041313" cy="4609067"/>
          </a:xfrm>
        </p:spPr>
        <p:txBody>
          <a:bodyPr lIns="0" tIns="216000" rIns="0">
            <a:noAutofit/>
          </a:bodyPr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91" indent="0">
              <a:buNone/>
              <a:defRPr sz="1400"/>
            </a:lvl2pPr>
            <a:lvl3pPr marL="914583" indent="0">
              <a:buNone/>
              <a:defRPr sz="1200"/>
            </a:lvl3pPr>
            <a:lvl4pPr marL="1371874" indent="0">
              <a:buNone/>
              <a:defRPr sz="1000"/>
            </a:lvl4pPr>
            <a:lvl5pPr marL="1829166" indent="0">
              <a:buNone/>
              <a:defRPr sz="1000"/>
            </a:lvl5pPr>
            <a:lvl6pPr marL="2286457" indent="0">
              <a:buNone/>
              <a:defRPr sz="1000"/>
            </a:lvl6pPr>
            <a:lvl7pPr marL="2743749" indent="0">
              <a:buNone/>
              <a:defRPr sz="1000"/>
            </a:lvl7pPr>
            <a:lvl8pPr marL="3201040" indent="0">
              <a:buNone/>
              <a:defRPr sz="1000"/>
            </a:lvl8pPr>
            <a:lvl9pPr marL="3658332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9" name="Pladsholder til billede 2">
            <a:extLst>
              <a:ext uri="{FF2B5EF4-FFF2-40B4-BE49-F238E27FC236}">
                <a16:creationId xmlns:a16="http://schemas.microsoft.com/office/drawing/2014/main" id="{A2FA0759-5B30-AA27-87BE-0771526B254F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219208" y="446557"/>
            <a:ext cx="2130345" cy="2667617"/>
          </a:xfrm>
        </p:spPr>
        <p:txBody>
          <a:bodyPr tIns="900000">
            <a:normAutofit/>
          </a:bodyPr>
          <a:lstStyle>
            <a:lvl1pPr marL="0" marR="0" indent="0" algn="ctr" defTabSz="91458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2pPr marL="457291" indent="0">
              <a:buNone/>
              <a:defRPr sz="2801"/>
            </a:lvl2pPr>
            <a:lvl3pPr marL="914583" indent="0">
              <a:buNone/>
              <a:defRPr sz="2400"/>
            </a:lvl3pPr>
            <a:lvl4pPr marL="1371874" indent="0">
              <a:buNone/>
              <a:defRPr sz="2000"/>
            </a:lvl4pPr>
            <a:lvl5pPr marL="1829166" indent="0">
              <a:buNone/>
              <a:defRPr sz="2000"/>
            </a:lvl5pPr>
            <a:lvl6pPr marL="2286457" indent="0">
              <a:buNone/>
              <a:defRPr sz="2000"/>
            </a:lvl6pPr>
            <a:lvl7pPr marL="2743749" indent="0">
              <a:buNone/>
              <a:defRPr sz="2000"/>
            </a:lvl7pPr>
            <a:lvl8pPr marL="3201040" indent="0">
              <a:buNone/>
              <a:defRPr sz="2000"/>
            </a:lvl8pPr>
            <a:lvl9pPr marL="3658332" indent="0">
              <a:buNone/>
              <a:defRPr sz="2000"/>
            </a:lvl9pPr>
          </a:lstStyle>
          <a:p>
            <a:r>
              <a:rPr lang="da-DK" dirty="0"/>
              <a:t>Klik og indsæt billede</a:t>
            </a:r>
          </a:p>
        </p:txBody>
      </p:sp>
      <p:sp>
        <p:nvSpPr>
          <p:cNvPr id="10" name="Pladsholder til billede 2">
            <a:extLst>
              <a:ext uri="{FF2B5EF4-FFF2-40B4-BE49-F238E27FC236}">
                <a16:creationId xmlns:a16="http://schemas.microsoft.com/office/drawing/2014/main" id="{93F50899-ED78-AD57-6A75-C5F813B47648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839779" y="3339410"/>
            <a:ext cx="2130345" cy="2667617"/>
          </a:xfrm>
        </p:spPr>
        <p:txBody>
          <a:bodyPr tIns="900000">
            <a:normAutofit/>
          </a:bodyPr>
          <a:lstStyle>
            <a:lvl1pPr marL="0" marR="0" indent="0" algn="ctr" defTabSz="91458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2pPr marL="457291" indent="0">
              <a:buNone/>
              <a:defRPr sz="2801"/>
            </a:lvl2pPr>
            <a:lvl3pPr marL="914583" indent="0">
              <a:buNone/>
              <a:defRPr sz="2400"/>
            </a:lvl3pPr>
            <a:lvl4pPr marL="1371874" indent="0">
              <a:buNone/>
              <a:defRPr sz="2000"/>
            </a:lvl4pPr>
            <a:lvl5pPr marL="1829166" indent="0">
              <a:buNone/>
              <a:defRPr sz="2000"/>
            </a:lvl5pPr>
            <a:lvl6pPr marL="2286457" indent="0">
              <a:buNone/>
              <a:defRPr sz="2000"/>
            </a:lvl6pPr>
            <a:lvl7pPr marL="2743749" indent="0">
              <a:buNone/>
              <a:defRPr sz="2000"/>
            </a:lvl7pPr>
            <a:lvl8pPr marL="3201040" indent="0">
              <a:buNone/>
              <a:defRPr sz="2000"/>
            </a:lvl8pPr>
            <a:lvl9pPr marL="3658332" indent="0">
              <a:buNone/>
              <a:defRPr sz="2000"/>
            </a:lvl9pPr>
          </a:lstStyle>
          <a:p>
            <a:r>
              <a:rPr lang="da-DK" dirty="0"/>
              <a:t>Klik og indsæt billede</a:t>
            </a:r>
          </a:p>
        </p:txBody>
      </p:sp>
      <p:sp>
        <p:nvSpPr>
          <p:cNvPr id="11" name="Pladsholder til billede 2">
            <a:extLst>
              <a:ext uri="{FF2B5EF4-FFF2-40B4-BE49-F238E27FC236}">
                <a16:creationId xmlns:a16="http://schemas.microsoft.com/office/drawing/2014/main" id="{10648059-3FDB-6D00-7890-D5A0F530A1E5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9219208" y="3339410"/>
            <a:ext cx="2130345" cy="2667617"/>
          </a:xfrm>
        </p:spPr>
        <p:txBody>
          <a:bodyPr tIns="900000">
            <a:normAutofit/>
          </a:bodyPr>
          <a:lstStyle>
            <a:lvl1pPr marL="0" marR="0" indent="0" algn="ctr" defTabSz="91458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2pPr marL="457291" indent="0">
              <a:buNone/>
              <a:defRPr sz="2801"/>
            </a:lvl2pPr>
            <a:lvl3pPr marL="914583" indent="0">
              <a:buNone/>
              <a:defRPr sz="2400"/>
            </a:lvl3pPr>
            <a:lvl4pPr marL="1371874" indent="0">
              <a:buNone/>
              <a:defRPr sz="2000"/>
            </a:lvl4pPr>
            <a:lvl5pPr marL="1829166" indent="0">
              <a:buNone/>
              <a:defRPr sz="2000"/>
            </a:lvl5pPr>
            <a:lvl6pPr marL="2286457" indent="0">
              <a:buNone/>
              <a:defRPr sz="2000"/>
            </a:lvl6pPr>
            <a:lvl7pPr marL="2743749" indent="0">
              <a:buNone/>
              <a:defRPr sz="2000"/>
            </a:lvl7pPr>
            <a:lvl8pPr marL="3201040" indent="0">
              <a:buNone/>
              <a:defRPr sz="2000"/>
            </a:lvl8pPr>
            <a:lvl9pPr marL="3658332" indent="0">
              <a:buNone/>
              <a:defRPr sz="2000"/>
            </a:lvl9pPr>
          </a:lstStyle>
          <a:p>
            <a:r>
              <a:rPr lang="da-DK" dirty="0"/>
              <a:t>Klik og indsæt billede</a:t>
            </a:r>
          </a:p>
        </p:txBody>
      </p:sp>
      <p:sp>
        <p:nvSpPr>
          <p:cNvPr id="6" name="Pladsholder til sidefod 4">
            <a:extLst>
              <a:ext uri="{FF2B5EF4-FFF2-40B4-BE49-F238E27FC236}">
                <a16:creationId xmlns:a16="http://schemas.microsoft.com/office/drawing/2014/main" id="{1326C990-44EE-33A4-F922-B5405C63E0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7" name="Pladsholder til dato 3">
            <a:extLst>
              <a:ext uri="{FF2B5EF4-FFF2-40B4-BE49-F238E27FC236}">
                <a16:creationId xmlns:a16="http://schemas.microsoft.com/office/drawing/2014/main" id="{655CF356-BE23-D3E1-5E5D-3E6958B66CF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0768268" y="6562607"/>
            <a:ext cx="792206" cy="144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ctr"/>
            <a:r>
              <a:rPr lang="da-DK"/>
              <a:t>20-01-2026</a:t>
            </a:r>
            <a:endParaRPr lang="da-DK" dirty="0"/>
          </a:p>
        </p:txBody>
      </p:sp>
      <p:sp>
        <p:nvSpPr>
          <p:cNvPr id="14" name="Pladsholder til slidenummer 5">
            <a:extLst>
              <a:ext uri="{FF2B5EF4-FFF2-40B4-BE49-F238E27FC236}">
                <a16:creationId xmlns:a16="http://schemas.microsoft.com/office/drawing/2014/main" id="{00E6ED65-E785-F080-128A-F8471A6279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3793" y="6562658"/>
            <a:ext cx="432113" cy="14403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267122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ledfelter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5EACA0-FAD7-E4B9-0F66-F441475CCC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6221" y="435701"/>
            <a:ext cx="10508949" cy="972225"/>
          </a:xfrm>
        </p:spPr>
        <p:txBody>
          <a:bodyPr lIns="0" rIns="0" anchor="t" anchorCtr="0"/>
          <a:lstStyle>
            <a:lvl1pPr>
              <a:defRPr sz="3201" b="1">
                <a:solidFill>
                  <a:srgbClr val="7F0B30"/>
                </a:solidFill>
              </a:defRPr>
            </a:lvl1pPr>
          </a:lstStyle>
          <a:p>
            <a:r>
              <a:rPr lang="da-DK" dirty="0"/>
              <a:t>Klik for at skrive overskrift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76B91EC-72D2-771B-ABD9-FC9930D5FF0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46261" y="5229638"/>
            <a:ext cx="2340609" cy="1009471"/>
          </a:xfrm>
        </p:spPr>
        <p:txBody>
          <a:bodyPr lIns="0" tIns="108000" rIns="0">
            <a:noAutofit/>
          </a:bodyPr>
          <a:lstStyle>
            <a:lvl1pPr marL="0" indent="0">
              <a:buNone/>
              <a:defRPr sz="1500">
                <a:solidFill>
                  <a:srgbClr val="585857"/>
                </a:solidFill>
              </a:defRPr>
            </a:lvl1pPr>
            <a:lvl2pPr marL="457291" indent="0">
              <a:buNone/>
              <a:defRPr sz="1400"/>
            </a:lvl2pPr>
            <a:lvl3pPr marL="914583" indent="0">
              <a:buNone/>
              <a:defRPr sz="1200"/>
            </a:lvl3pPr>
            <a:lvl4pPr marL="1371874" indent="0">
              <a:buNone/>
              <a:defRPr sz="1000"/>
            </a:lvl4pPr>
            <a:lvl5pPr marL="1829166" indent="0">
              <a:buNone/>
              <a:defRPr sz="1000"/>
            </a:lvl5pPr>
            <a:lvl6pPr marL="2286457" indent="0">
              <a:buNone/>
              <a:defRPr sz="1000"/>
            </a:lvl6pPr>
            <a:lvl7pPr marL="2743749" indent="0">
              <a:buNone/>
              <a:defRPr sz="1000"/>
            </a:lvl7pPr>
            <a:lvl8pPr marL="3201040" indent="0">
              <a:buNone/>
              <a:defRPr sz="1000"/>
            </a:lvl8pPr>
            <a:lvl9pPr marL="3658332" indent="0">
              <a:buNone/>
              <a:defRPr sz="1000"/>
            </a:lvl9pPr>
          </a:lstStyle>
          <a:p>
            <a:pPr lvl="0"/>
            <a:r>
              <a:rPr lang="da-DK" dirty="0"/>
              <a:t>Skriv </a:t>
            </a:r>
            <a:r>
              <a:rPr lang="da-DK" dirty="0" err="1"/>
              <a:t>billedetekst</a:t>
            </a:r>
            <a:endParaRPr lang="da-DK" dirty="0"/>
          </a:p>
        </p:txBody>
      </p:sp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5A765D9C-CB19-FB53-80AD-9FBE7616E7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6261" y="2143522"/>
            <a:ext cx="2340609" cy="3060709"/>
          </a:xfrm>
        </p:spPr>
        <p:txBody>
          <a:bodyPr tIns="1332000"/>
          <a:lstStyle>
            <a:lvl1pPr marL="0" indent="0" algn="ctr">
              <a:buNone/>
              <a:defRPr sz="1600"/>
            </a:lvl1pPr>
          </a:lstStyle>
          <a:p>
            <a:r>
              <a:rPr lang="da-DK" dirty="0"/>
              <a:t>Indsæt billede</a:t>
            </a:r>
          </a:p>
        </p:txBody>
      </p:sp>
      <p:sp>
        <p:nvSpPr>
          <p:cNvPr id="9" name="Pladsholder til tekst 3">
            <a:extLst>
              <a:ext uri="{FF2B5EF4-FFF2-40B4-BE49-F238E27FC236}">
                <a16:creationId xmlns:a16="http://schemas.microsoft.com/office/drawing/2014/main" id="{D75781D1-D635-A5D4-29C6-DB79965E8C1E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3568529" y="5229639"/>
            <a:ext cx="2340609" cy="1009471"/>
          </a:xfrm>
        </p:spPr>
        <p:txBody>
          <a:bodyPr lIns="0" tIns="108000" rIns="0">
            <a:noAutofit/>
          </a:bodyPr>
          <a:lstStyle>
            <a:lvl1pPr marL="0" indent="0">
              <a:buNone/>
              <a:defRPr sz="1500">
                <a:solidFill>
                  <a:srgbClr val="585857"/>
                </a:solidFill>
              </a:defRPr>
            </a:lvl1pPr>
            <a:lvl2pPr marL="457291" indent="0">
              <a:buNone/>
              <a:defRPr sz="1400"/>
            </a:lvl2pPr>
            <a:lvl3pPr marL="914583" indent="0">
              <a:buNone/>
              <a:defRPr sz="1200"/>
            </a:lvl3pPr>
            <a:lvl4pPr marL="1371874" indent="0">
              <a:buNone/>
              <a:defRPr sz="1000"/>
            </a:lvl4pPr>
            <a:lvl5pPr marL="1829166" indent="0">
              <a:buNone/>
              <a:defRPr sz="1000"/>
            </a:lvl5pPr>
            <a:lvl6pPr marL="2286457" indent="0">
              <a:buNone/>
              <a:defRPr sz="1000"/>
            </a:lvl6pPr>
            <a:lvl7pPr marL="2743749" indent="0">
              <a:buNone/>
              <a:defRPr sz="1000"/>
            </a:lvl7pPr>
            <a:lvl8pPr marL="3201040" indent="0">
              <a:buNone/>
              <a:defRPr sz="1000"/>
            </a:lvl8pPr>
            <a:lvl9pPr marL="3658332" indent="0">
              <a:buNone/>
              <a:defRPr sz="1000"/>
            </a:lvl9pPr>
          </a:lstStyle>
          <a:p>
            <a:pPr lvl="0"/>
            <a:r>
              <a:rPr lang="da-DK" dirty="0"/>
              <a:t>Skriv </a:t>
            </a:r>
            <a:r>
              <a:rPr lang="da-DK" dirty="0" err="1"/>
              <a:t>billedetekst</a:t>
            </a:r>
            <a:endParaRPr lang="da-DK" dirty="0"/>
          </a:p>
        </p:txBody>
      </p:sp>
      <p:sp>
        <p:nvSpPr>
          <p:cNvPr id="10" name="Pladsholder til billede 7">
            <a:extLst>
              <a:ext uri="{FF2B5EF4-FFF2-40B4-BE49-F238E27FC236}">
                <a16:creationId xmlns:a16="http://schemas.microsoft.com/office/drawing/2014/main" id="{43DDA1E7-45EB-8066-1450-23F80626B64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569109" y="2143523"/>
            <a:ext cx="2340609" cy="3060709"/>
          </a:xfrm>
        </p:spPr>
        <p:txBody>
          <a:bodyPr tIns="1332000"/>
          <a:lstStyle>
            <a:lvl1pPr marL="0" indent="0" algn="ctr">
              <a:buNone/>
              <a:defRPr sz="1600"/>
            </a:lvl1pPr>
          </a:lstStyle>
          <a:p>
            <a:r>
              <a:rPr lang="da-DK" dirty="0"/>
              <a:t>Indsæt billede</a:t>
            </a:r>
          </a:p>
        </p:txBody>
      </p:sp>
      <p:sp>
        <p:nvSpPr>
          <p:cNvPr id="11" name="Pladsholder til tekst 3">
            <a:extLst>
              <a:ext uri="{FF2B5EF4-FFF2-40B4-BE49-F238E27FC236}">
                <a16:creationId xmlns:a16="http://schemas.microsoft.com/office/drawing/2014/main" id="{22B7F6D7-A2B1-BA8A-9F0D-CD9B1A04537A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6290838" y="5229639"/>
            <a:ext cx="2340609" cy="1009471"/>
          </a:xfrm>
        </p:spPr>
        <p:txBody>
          <a:bodyPr lIns="0" tIns="108000" rIns="0">
            <a:noAutofit/>
          </a:bodyPr>
          <a:lstStyle>
            <a:lvl1pPr marL="0" indent="0">
              <a:buNone/>
              <a:defRPr sz="1500">
                <a:solidFill>
                  <a:srgbClr val="585857"/>
                </a:solidFill>
              </a:defRPr>
            </a:lvl1pPr>
            <a:lvl2pPr marL="457291" indent="0">
              <a:buNone/>
              <a:defRPr sz="1400"/>
            </a:lvl2pPr>
            <a:lvl3pPr marL="914583" indent="0">
              <a:buNone/>
              <a:defRPr sz="1200"/>
            </a:lvl3pPr>
            <a:lvl4pPr marL="1371874" indent="0">
              <a:buNone/>
              <a:defRPr sz="1000"/>
            </a:lvl4pPr>
            <a:lvl5pPr marL="1829166" indent="0">
              <a:buNone/>
              <a:defRPr sz="1000"/>
            </a:lvl5pPr>
            <a:lvl6pPr marL="2286457" indent="0">
              <a:buNone/>
              <a:defRPr sz="1000"/>
            </a:lvl6pPr>
            <a:lvl7pPr marL="2743749" indent="0">
              <a:buNone/>
              <a:defRPr sz="1000"/>
            </a:lvl7pPr>
            <a:lvl8pPr marL="3201040" indent="0">
              <a:buNone/>
              <a:defRPr sz="1000"/>
            </a:lvl8pPr>
            <a:lvl9pPr marL="3658332" indent="0">
              <a:buNone/>
              <a:defRPr sz="1000"/>
            </a:lvl9pPr>
          </a:lstStyle>
          <a:p>
            <a:pPr lvl="0"/>
            <a:r>
              <a:rPr lang="da-DK" dirty="0"/>
              <a:t>Skriv </a:t>
            </a:r>
            <a:r>
              <a:rPr lang="da-DK" dirty="0" err="1"/>
              <a:t>billedetekst</a:t>
            </a:r>
            <a:endParaRPr lang="da-DK" dirty="0"/>
          </a:p>
        </p:txBody>
      </p:sp>
      <p:sp>
        <p:nvSpPr>
          <p:cNvPr id="12" name="Pladsholder til billede 7">
            <a:extLst>
              <a:ext uri="{FF2B5EF4-FFF2-40B4-BE49-F238E27FC236}">
                <a16:creationId xmlns:a16="http://schemas.microsoft.com/office/drawing/2014/main" id="{6195BDA4-1D2A-E89E-D130-155D9E91B16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291958" y="2143523"/>
            <a:ext cx="2340609" cy="3060709"/>
          </a:xfrm>
        </p:spPr>
        <p:txBody>
          <a:bodyPr tIns="1332000"/>
          <a:lstStyle>
            <a:lvl1pPr marL="0" indent="0" algn="ctr">
              <a:buNone/>
              <a:defRPr sz="1600"/>
            </a:lvl1pPr>
          </a:lstStyle>
          <a:p>
            <a:r>
              <a:rPr lang="da-DK" dirty="0"/>
              <a:t>Indsæt billede</a:t>
            </a:r>
          </a:p>
        </p:txBody>
      </p:sp>
      <p:sp>
        <p:nvSpPr>
          <p:cNvPr id="14" name="Pladsholder til tekst 3">
            <a:extLst>
              <a:ext uri="{FF2B5EF4-FFF2-40B4-BE49-F238E27FC236}">
                <a16:creationId xmlns:a16="http://schemas.microsoft.com/office/drawing/2014/main" id="{3ABE2C1A-DF2F-6770-0A68-01DACAF3C7B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014806" y="5229638"/>
            <a:ext cx="2340609" cy="1009471"/>
          </a:xfrm>
        </p:spPr>
        <p:txBody>
          <a:bodyPr lIns="0" tIns="108000" rIns="0">
            <a:noAutofit/>
          </a:bodyPr>
          <a:lstStyle>
            <a:lvl1pPr marL="0" indent="0">
              <a:buNone/>
              <a:defRPr sz="1500">
                <a:solidFill>
                  <a:srgbClr val="585857"/>
                </a:solidFill>
              </a:defRPr>
            </a:lvl1pPr>
            <a:lvl2pPr marL="457291" indent="0">
              <a:buNone/>
              <a:defRPr sz="1400"/>
            </a:lvl2pPr>
            <a:lvl3pPr marL="914583" indent="0">
              <a:buNone/>
              <a:defRPr sz="1200"/>
            </a:lvl3pPr>
            <a:lvl4pPr marL="1371874" indent="0">
              <a:buNone/>
              <a:defRPr sz="1000"/>
            </a:lvl4pPr>
            <a:lvl5pPr marL="1829166" indent="0">
              <a:buNone/>
              <a:defRPr sz="1000"/>
            </a:lvl5pPr>
            <a:lvl6pPr marL="2286457" indent="0">
              <a:buNone/>
              <a:defRPr sz="1000"/>
            </a:lvl6pPr>
            <a:lvl7pPr marL="2743749" indent="0">
              <a:buNone/>
              <a:defRPr sz="1000"/>
            </a:lvl7pPr>
            <a:lvl8pPr marL="3201040" indent="0">
              <a:buNone/>
              <a:defRPr sz="1000"/>
            </a:lvl8pPr>
            <a:lvl9pPr marL="3658332" indent="0">
              <a:buNone/>
              <a:defRPr sz="1000"/>
            </a:lvl9pPr>
          </a:lstStyle>
          <a:p>
            <a:pPr lvl="0"/>
            <a:r>
              <a:rPr lang="da-DK" dirty="0"/>
              <a:t>Skriv </a:t>
            </a:r>
            <a:r>
              <a:rPr lang="da-DK" dirty="0" err="1"/>
              <a:t>billedetekst</a:t>
            </a:r>
            <a:endParaRPr lang="da-DK" dirty="0"/>
          </a:p>
        </p:txBody>
      </p:sp>
      <p:sp>
        <p:nvSpPr>
          <p:cNvPr id="16" name="Pladsholder til billede 7">
            <a:extLst>
              <a:ext uri="{FF2B5EF4-FFF2-40B4-BE49-F238E27FC236}">
                <a16:creationId xmlns:a16="http://schemas.microsoft.com/office/drawing/2014/main" id="{0EECAD72-DF76-A235-0BE9-CC4B8C9D283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014806" y="2143522"/>
            <a:ext cx="2340609" cy="3060709"/>
          </a:xfrm>
        </p:spPr>
        <p:txBody>
          <a:bodyPr tIns="1332000"/>
          <a:lstStyle>
            <a:lvl1pPr marL="0" indent="0" algn="ctr">
              <a:buNone/>
              <a:defRPr sz="1600"/>
            </a:lvl1pPr>
          </a:lstStyle>
          <a:p>
            <a:r>
              <a:rPr lang="da-DK" dirty="0"/>
              <a:t>Indsæt billede</a:t>
            </a:r>
          </a:p>
        </p:txBody>
      </p:sp>
      <p:sp>
        <p:nvSpPr>
          <p:cNvPr id="3" name="Pladsholder til sidefod 4">
            <a:extLst>
              <a:ext uri="{FF2B5EF4-FFF2-40B4-BE49-F238E27FC236}">
                <a16:creationId xmlns:a16="http://schemas.microsoft.com/office/drawing/2014/main" id="{C8E62E8E-6E39-7F8D-4DDE-B61EF4748C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13" name="Pladsholder til dato 3">
            <a:extLst>
              <a:ext uri="{FF2B5EF4-FFF2-40B4-BE49-F238E27FC236}">
                <a16:creationId xmlns:a16="http://schemas.microsoft.com/office/drawing/2014/main" id="{4A65B012-ED9D-EDB7-5FBA-4FCE3D6BCBDC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10768268" y="6562607"/>
            <a:ext cx="792206" cy="144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ctr"/>
            <a:r>
              <a:rPr lang="da-DK"/>
              <a:t>20-01-2026</a:t>
            </a:r>
            <a:endParaRPr lang="da-DK" dirty="0"/>
          </a:p>
        </p:txBody>
      </p:sp>
      <p:sp>
        <p:nvSpPr>
          <p:cNvPr id="15" name="Pladsholder til slidenummer 5">
            <a:extLst>
              <a:ext uri="{FF2B5EF4-FFF2-40B4-BE49-F238E27FC236}">
                <a16:creationId xmlns:a16="http://schemas.microsoft.com/office/drawing/2014/main" id="{48D5C313-D67C-7C06-6EEE-20EF9086F6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3793" y="6562658"/>
            <a:ext cx="432113" cy="14403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750931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885D707-9DC9-7BFC-A5C2-CE4CE7873841}"/>
              </a:ext>
            </a:extLst>
          </p:cNvPr>
          <p:cNvSpPr/>
          <p:nvPr/>
        </p:nvSpPr>
        <p:spPr>
          <a:xfrm>
            <a:off x="-1" y="6232121"/>
            <a:ext cx="12195176" cy="22408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>
              <a:solidFill>
                <a:schemeClr val="tx1"/>
              </a:solidFill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046BB0E9-7D18-8965-C2B2-905740FFB0A4}"/>
              </a:ext>
            </a:extLst>
          </p:cNvPr>
          <p:cNvSpPr/>
          <p:nvPr/>
        </p:nvSpPr>
        <p:spPr>
          <a:xfrm>
            <a:off x="0" y="0"/>
            <a:ext cx="12195175" cy="6425363"/>
          </a:xfrm>
          <a:prstGeom prst="rect">
            <a:avLst/>
          </a:prstGeom>
          <a:solidFill>
            <a:srgbClr val="7F0B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/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BB7941A0-207E-CE45-F896-F58D7E9479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70957" y="1530704"/>
            <a:ext cx="8648930" cy="3601284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6001" b="1">
                <a:solidFill>
                  <a:schemeClr val="bg1"/>
                </a:solidFill>
                <a:latin typeface="+mj-lt"/>
              </a:defRPr>
            </a:lvl1pPr>
            <a:lvl2pPr marL="457291" indent="0" algn="ctr">
              <a:buNone/>
              <a:defRPr>
                <a:solidFill>
                  <a:schemeClr val="bg1"/>
                </a:solidFill>
              </a:defRPr>
            </a:lvl2pPr>
            <a:lvl3pPr marL="914583" indent="0" algn="ctr">
              <a:buNone/>
              <a:defRPr>
                <a:solidFill>
                  <a:schemeClr val="bg1"/>
                </a:solidFill>
              </a:defRPr>
            </a:lvl3pPr>
            <a:lvl4pPr marL="1371874" indent="0" algn="ctr">
              <a:buNone/>
              <a:defRPr>
                <a:solidFill>
                  <a:schemeClr val="bg1"/>
                </a:solidFill>
              </a:defRPr>
            </a:lvl4pPr>
            <a:lvl5pPr marL="1829166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redigere – Afslutning</a:t>
            </a:r>
          </a:p>
        </p:txBody>
      </p:sp>
      <p:sp>
        <p:nvSpPr>
          <p:cNvPr id="3" name="Pladsholder til sidefod 4">
            <a:extLst>
              <a:ext uri="{FF2B5EF4-FFF2-40B4-BE49-F238E27FC236}">
                <a16:creationId xmlns:a16="http://schemas.microsoft.com/office/drawing/2014/main" id="{F4AA6906-8375-39A1-B068-5CE8B1EE41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40EEC26-8C26-0282-7BE1-04D1AB9776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68268" y="6562607"/>
            <a:ext cx="792206" cy="144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ctr"/>
            <a:r>
              <a:rPr lang="da-DK"/>
              <a:t>20-01-2026</a:t>
            </a:r>
            <a:endParaRPr lang="da-DK" dirty="0"/>
          </a:p>
        </p:txBody>
      </p:sp>
      <p:sp>
        <p:nvSpPr>
          <p:cNvPr id="5" name="Pladsholder til slidenummer 5">
            <a:extLst>
              <a:ext uri="{FF2B5EF4-FFF2-40B4-BE49-F238E27FC236}">
                <a16:creationId xmlns:a16="http://schemas.microsoft.com/office/drawing/2014/main" id="{B77EF243-A7A0-C625-B8D2-6ACEE04548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3793" y="6562658"/>
            <a:ext cx="432113" cy="14403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672890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Overskrift og indhold_MIDT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1D8E40D7-6F1D-6455-EE56-F06AB3C8A5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3" y="576000"/>
            <a:ext cx="12197647" cy="59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505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verskrift og indhold_PETR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1" y="576000"/>
            <a:ext cx="12195175" cy="5940000"/>
          </a:xfrm>
          <a:prstGeom prst="rect">
            <a:avLst/>
          </a:prstGeom>
          <a:solidFill>
            <a:srgbClr val="113F49"/>
          </a:solidFill>
          <a:ln w="152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da-DK" sz="2400" dirty="0">
              <a:solidFill>
                <a:srgbClr val="3F3018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Clr>
                <a:schemeClr val="bg1"/>
              </a:buClr>
              <a:buFont typeface="Wingdings" panose="05000000000000000000" pitchFamily="2" charset="2"/>
              <a:buNone/>
              <a:defRPr>
                <a:solidFill>
                  <a:schemeClr val="bg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da-DK" altLang="da-DK" dirty="0"/>
              <a:t>Skriv tekst eller klik på ikon for at tilføje indhold</a:t>
            </a:r>
          </a:p>
          <a:p>
            <a:pPr lvl="1"/>
            <a:r>
              <a:rPr lang="da-DK" altLang="da-DK" dirty="0"/>
              <a:t>første niveau</a:t>
            </a:r>
          </a:p>
          <a:p>
            <a:pPr lvl="2"/>
            <a:r>
              <a:rPr lang="da-DK" altLang="da-DK" dirty="0"/>
              <a:t>andet niveau</a:t>
            </a:r>
          </a:p>
          <a:p>
            <a:pPr lvl="3"/>
            <a:r>
              <a:rPr lang="da-DK" altLang="da-DK" dirty="0"/>
              <a:t>tredje niveau</a:t>
            </a:r>
          </a:p>
          <a:p>
            <a:pPr lvl="4"/>
            <a:r>
              <a:rPr lang="da-DK" altLang="da-DK" dirty="0"/>
              <a:t>fjerde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720187" y="1188000"/>
            <a:ext cx="10082625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a-DK" altLang="da-DK" dirty="0"/>
              <a:t>Skriv overskrift her</a:t>
            </a:r>
          </a:p>
        </p:txBody>
      </p:sp>
    </p:spTree>
    <p:extLst>
      <p:ext uri="{BB962C8B-B14F-4D97-AF65-F5344CB8AC3E}">
        <p14:creationId xmlns:p14="http://schemas.microsoft.com/office/powerpoint/2010/main" val="4268983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0861503-02D9-E9A1-0FD2-D77190369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220" y="435701"/>
            <a:ext cx="10507536" cy="9722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da-DK" dirty="0"/>
              <a:t>Klik for at skrive overskrift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84D62CF-6ADE-31A0-1B03-087C5F062B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6220" y="1691603"/>
            <a:ext cx="10507536" cy="4609067"/>
          </a:xfrm>
          <a:prstGeom prst="rect">
            <a:avLst/>
          </a:prstGeom>
        </p:spPr>
        <p:txBody>
          <a:bodyPr vert="horz" lIns="0" tIns="216000" rIns="0" bIns="45720" rtlCol="0">
            <a:no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8B1074A-8CF5-1370-315D-4A4F6B52F1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6784" y="6562608"/>
            <a:ext cx="8642250" cy="14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da-DK" dirty="0"/>
          </a:p>
        </p:txBody>
      </p:sp>
      <p:cxnSp>
        <p:nvCxnSpPr>
          <p:cNvPr id="31" name="Lige forbindelse 30">
            <a:extLst>
              <a:ext uri="{FF2B5EF4-FFF2-40B4-BE49-F238E27FC236}">
                <a16:creationId xmlns:a16="http://schemas.microsoft.com/office/drawing/2014/main" id="{3E0B4ADC-76A0-42A4-A774-4468EA169300}"/>
              </a:ext>
            </a:extLst>
          </p:cNvPr>
          <p:cNvCxnSpPr/>
          <p:nvPr/>
        </p:nvCxnSpPr>
        <p:spPr>
          <a:xfrm>
            <a:off x="0" y="6419754"/>
            <a:ext cx="12195175" cy="0"/>
          </a:xfrm>
          <a:prstGeom prst="line">
            <a:avLst/>
          </a:prstGeom>
          <a:ln w="9525">
            <a:solidFill>
              <a:srgbClr val="C0BD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Pladsholder til dato 3">
            <a:extLst>
              <a:ext uri="{FF2B5EF4-FFF2-40B4-BE49-F238E27FC236}">
                <a16:creationId xmlns:a16="http://schemas.microsoft.com/office/drawing/2014/main" id="{7040DBAA-8083-7553-D558-6CAFC82DF3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68268" y="6562607"/>
            <a:ext cx="792206" cy="144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ctr"/>
            <a:r>
              <a:rPr lang="da-DK" dirty="0"/>
              <a:t>20-01-2026</a:t>
            </a:r>
          </a:p>
        </p:txBody>
      </p:sp>
      <p:sp>
        <p:nvSpPr>
          <p:cNvPr id="38" name="Pladsholder til slidenummer 5">
            <a:extLst>
              <a:ext uri="{FF2B5EF4-FFF2-40B4-BE49-F238E27FC236}">
                <a16:creationId xmlns:a16="http://schemas.microsoft.com/office/drawing/2014/main" id="{761B640D-C911-98D4-C1A7-FB191241CA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3793" y="6562658"/>
            <a:ext cx="432113" cy="14403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50">
                <a:solidFill>
                  <a:srgbClr val="585857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027BB5B-A38B-4122-A264-3ADC75A5BDB6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9" name="RM bomærke">
            <a:extLst>
              <a:ext uri="{FF2B5EF4-FFF2-40B4-BE49-F238E27FC236}">
                <a16:creationId xmlns:a16="http://schemas.microsoft.com/office/drawing/2014/main" id="{43C2F2FE-F13E-E47F-B4CE-5DBABAB905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58123" y="6515459"/>
            <a:ext cx="525070" cy="19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853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4" r:id="rId2"/>
    <p:sldLayoutId id="2147483895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  <p:sldLayoutId id="2147483903" r:id="rId17"/>
    <p:sldLayoutId id="2147483904" r:id="rId18"/>
    <p:sldLayoutId id="2147483905" r:id="rId19"/>
    <p:sldLayoutId id="2147483906" r:id="rId20"/>
    <p:sldLayoutId id="2147483907" r:id="rId21"/>
    <p:sldLayoutId id="2147483908" r:id="rId22"/>
    <p:sldLayoutId id="2147483909" r:id="rId23"/>
    <p:sldLayoutId id="2147483910" r:id="rId24"/>
    <p:sldLayoutId id="2147483911" r:id="rId25"/>
    <p:sldLayoutId id="2147483912" r:id="rId26"/>
    <p:sldLayoutId id="2147483913" r:id="rId27"/>
    <p:sldLayoutId id="2147483914" r:id="rId28"/>
    <p:sldLayoutId id="2147483915" r:id="rId29"/>
    <p:sldLayoutId id="2147483916" r:id="rId30"/>
    <p:sldLayoutId id="2147483917" r:id="rId31"/>
  </p:sldLayoutIdLst>
  <p:txStyles>
    <p:titleStyle>
      <a:lvl1pPr algn="l" defTabSz="914583" rtl="0" eaLnBrk="1" latinLnBrk="0" hangingPunct="1">
        <a:lnSpc>
          <a:spcPct val="90000"/>
        </a:lnSpc>
        <a:spcBef>
          <a:spcPct val="0"/>
        </a:spcBef>
        <a:buNone/>
        <a:defRPr sz="3201" b="1" kern="1200">
          <a:solidFill>
            <a:srgbClr val="7F0B30"/>
          </a:solidFill>
          <a:latin typeface="Source Sans Pro" panose="020B0503030403020204" pitchFamily="34" charset="0"/>
          <a:ea typeface="Source Sans Pro" panose="020B0503030403020204" pitchFamily="34" charset="0"/>
          <a:cs typeface="+mj-cs"/>
        </a:defRPr>
      </a:lvl1pPr>
    </p:titleStyle>
    <p:bodyStyle>
      <a:lvl1pPr marL="228646" indent="-228646" algn="l" defTabSz="91458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1pPr>
      <a:lvl2pPr marL="450090" indent="-228646" algn="l" defTabSz="91458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2pPr>
      <a:lvl3pPr marL="648130" indent="-228646" algn="l" defTabSz="91458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3pPr>
      <a:lvl4pPr marL="900180" indent="-228646" algn="l" defTabSz="91458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4pPr>
      <a:lvl5pPr marL="1116223" indent="-228646" algn="l" defTabSz="91458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2515103" indent="-228646" algn="l" defTabSz="91458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394" indent="-228646" algn="l" defTabSz="91458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686" indent="-228646" algn="l" defTabSz="91458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977" indent="-228646" algn="l" defTabSz="91458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91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583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874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166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457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749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40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332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98">
          <p15:clr>
            <a:srgbClr val="F26B43"/>
          </p15:clr>
        </p15:guide>
        <p15:guide id="3" pos="7582">
          <p15:clr>
            <a:srgbClr val="F26B43"/>
          </p15:clr>
        </p15:guide>
        <p15:guide id="4" orient="horz" pos="4224">
          <p15:clr>
            <a:srgbClr val="F26B43"/>
          </p15:clr>
        </p15:guide>
        <p15:guide id="5" orient="horz" pos="4133">
          <p15:clr>
            <a:srgbClr val="F26B43"/>
          </p15:clr>
        </p15:guide>
        <p15:guide id="6" pos="3840">
          <p15:clr>
            <a:srgbClr val="F26B43"/>
          </p15:clr>
        </p15:guide>
        <p15:guide id="7" pos="529">
          <p15:clr>
            <a:srgbClr val="F26B43"/>
          </p15:clr>
        </p15:guide>
        <p15:guide id="10" orient="horz" pos="4042">
          <p15:clr>
            <a:srgbClr val="F26B43"/>
          </p15:clr>
        </p15:guide>
        <p15:guide id="11" pos="7151">
          <p15:clr>
            <a:srgbClr val="F26B43"/>
          </p15:clr>
        </p15:guide>
        <p15:guide id="12" orient="horz" pos="981">
          <p15:clr>
            <a:srgbClr val="F26B43"/>
          </p15:clr>
        </p15:guide>
        <p15:guide id="13" orient="horz" pos="1344">
          <p15:clr>
            <a:srgbClr val="F26B43"/>
          </p15:clr>
        </p15:guide>
        <p15:guide id="14" orient="horz" pos="2160" userDrawn="1">
          <p15:clr>
            <a:srgbClr val="F26B43"/>
          </p15:clr>
        </p15:guide>
        <p15:guide id="15" pos="384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13" Type="http://schemas.openxmlformats.org/officeDocument/2006/relationships/image" Target="../media/image19.emf"/><Relationship Id="rId18" Type="http://schemas.openxmlformats.org/officeDocument/2006/relationships/image" Target="../media/image24.emf"/><Relationship Id="rId3" Type="http://schemas.openxmlformats.org/officeDocument/2006/relationships/image" Target="../media/image9.emf"/><Relationship Id="rId21" Type="http://schemas.openxmlformats.org/officeDocument/2006/relationships/image" Target="../media/image27.emf"/><Relationship Id="rId7" Type="http://schemas.openxmlformats.org/officeDocument/2006/relationships/image" Target="../media/image13.emf"/><Relationship Id="rId12" Type="http://schemas.openxmlformats.org/officeDocument/2006/relationships/image" Target="../media/image18.emf"/><Relationship Id="rId17" Type="http://schemas.openxmlformats.org/officeDocument/2006/relationships/image" Target="../media/image23.em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2.emf"/><Relationship Id="rId20" Type="http://schemas.openxmlformats.org/officeDocument/2006/relationships/image" Target="../media/image26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11" Type="http://schemas.openxmlformats.org/officeDocument/2006/relationships/image" Target="../media/image17.emf"/><Relationship Id="rId5" Type="http://schemas.openxmlformats.org/officeDocument/2006/relationships/image" Target="../media/image11.emf"/><Relationship Id="rId15" Type="http://schemas.openxmlformats.org/officeDocument/2006/relationships/image" Target="../media/image21.emf"/><Relationship Id="rId23" Type="http://schemas.openxmlformats.org/officeDocument/2006/relationships/image" Target="../media/image29.emf"/><Relationship Id="rId10" Type="http://schemas.openxmlformats.org/officeDocument/2006/relationships/image" Target="../media/image16.emf"/><Relationship Id="rId19" Type="http://schemas.openxmlformats.org/officeDocument/2006/relationships/image" Target="../media/image25.emf"/><Relationship Id="rId4" Type="http://schemas.openxmlformats.org/officeDocument/2006/relationships/image" Target="../media/image10.emf"/><Relationship Id="rId9" Type="http://schemas.openxmlformats.org/officeDocument/2006/relationships/image" Target="../media/image15.emf"/><Relationship Id="rId14" Type="http://schemas.openxmlformats.org/officeDocument/2006/relationships/image" Target="../media/image20.emf"/><Relationship Id="rId22" Type="http://schemas.openxmlformats.org/officeDocument/2006/relationships/image" Target="../media/image28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9.png"/><Relationship Id="rId7" Type="http://schemas.openxmlformats.org/officeDocument/2006/relationships/image" Target="../media/image3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2.emf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1.emf"/><Relationship Id="rId17" Type="http://schemas.openxmlformats.org/officeDocument/2006/relationships/image" Target="../media/image56.png"/><Relationship Id="rId2" Type="http://schemas.openxmlformats.org/officeDocument/2006/relationships/image" Target="../media/image42.emf"/><Relationship Id="rId16" Type="http://schemas.openxmlformats.org/officeDocument/2006/relationships/image" Target="../media/image55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png"/><Relationship Id="rId11" Type="http://schemas.openxmlformats.org/officeDocument/2006/relationships/image" Target="../media/image31.emf"/><Relationship Id="rId5" Type="http://schemas.openxmlformats.org/officeDocument/2006/relationships/image" Target="../media/image45.png"/><Relationship Id="rId15" Type="http://schemas.openxmlformats.org/officeDocument/2006/relationships/image" Target="../media/image54.png"/><Relationship Id="rId10" Type="http://schemas.openxmlformats.org/officeDocument/2006/relationships/image" Target="../media/image50.emf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emf"/><Relationship Id="rId13" Type="http://schemas.openxmlformats.org/officeDocument/2006/relationships/image" Target="../media/image66.png"/><Relationship Id="rId3" Type="http://schemas.openxmlformats.org/officeDocument/2006/relationships/image" Target="../media/image57.png"/><Relationship Id="rId7" Type="http://schemas.openxmlformats.org/officeDocument/2006/relationships/image" Target="../media/image31.emf"/><Relationship Id="rId12" Type="http://schemas.openxmlformats.org/officeDocument/2006/relationships/image" Target="../media/image65.emf"/><Relationship Id="rId17" Type="http://schemas.openxmlformats.org/officeDocument/2006/relationships/image" Target="../media/image70.emf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6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.png"/><Relationship Id="rId11" Type="http://schemas.openxmlformats.org/officeDocument/2006/relationships/image" Target="../media/image64.png"/><Relationship Id="rId5" Type="http://schemas.openxmlformats.org/officeDocument/2006/relationships/image" Target="../media/image59.png"/><Relationship Id="rId15" Type="http://schemas.openxmlformats.org/officeDocument/2006/relationships/image" Target="../media/image68.emf"/><Relationship Id="rId10" Type="http://schemas.openxmlformats.org/officeDocument/2006/relationships/image" Target="../media/image63.png"/><Relationship Id="rId4" Type="http://schemas.openxmlformats.org/officeDocument/2006/relationships/image" Target="../media/image58.png"/><Relationship Id="rId9" Type="http://schemas.openxmlformats.org/officeDocument/2006/relationships/image" Target="../media/image62.png"/><Relationship Id="rId14" Type="http://schemas.openxmlformats.org/officeDocument/2006/relationships/image" Target="../media/image67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31.emf"/><Relationship Id="rId7" Type="http://schemas.openxmlformats.org/officeDocument/2006/relationships/image" Target="../media/image75.emf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emf"/><Relationship Id="rId10" Type="http://schemas.openxmlformats.org/officeDocument/2006/relationships/image" Target="../media/image78.emf"/><Relationship Id="rId4" Type="http://schemas.openxmlformats.org/officeDocument/2006/relationships/image" Target="../media/image72.emf"/><Relationship Id="rId9" Type="http://schemas.openxmlformats.org/officeDocument/2006/relationships/image" Target="../media/image7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3.emf"/><Relationship Id="rId5" Type="http://schemas.openxmlformats.org/officeDocument/2006/relationships/image" Target="../media/image82.emf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7" Type="http://schemas.openxmlformats.org/officeDocument/2006/relationships/image" Target="../media/image88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7.emf"/><Relationship Id="rId5" Type="http://schemas.openxmlformats.org/officeDocument/2006/relationships/image" Target="../media/image86.png"/><Relationship Id="rId4" Type="http://schemas.openxmlformats.org/officeDocument/2006/relationships/image" Target="../media/image85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emf"/><Relationship Id="rId3" Type="http://schemas.openxmlformats.org/officeDocument/2006/relationships/image" Target="../media/image90.emf"/><Relationship Id="rId7" Type="http://schemas.openxmlformats.org/officeDocument/2006/relationships/image" Target="../media/image93.png"/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emf"/><Relationship Id="rId5" Type="http://schemas.openxmlformats.org/officeDocument/2006/relationships/image" Target="../media/image92.emf"/><Relationship Id="rId4" Type="http://schemas.openxmlformats.org/officeDocument/2006/relationships/image" Target="../media/image91.emf"/><Relationship Id="rId9" Type="http://schemas.openxmlformats.org/officeDocument/2006/relationships/image" Target="../media/image3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openxmlformats.org/officeDocument/2006/relationships/image" Target="../media/image32.emf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9.emf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0.emf"/><Relationship Id="rId7" Type="http://schemas.openxmlformats.org/officeDocument/2006/relationships/image" Target="../media/image104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10" Type="http://schemas.openxmlformats.org/officeDocument/2006/relationships/image" Target="../media/image107.emf"/><Relationship Id="rId4" Type="http://schemas.openxmlformats.org/officeDocument/2006/relationships/image" Target="../media/image101.png"/><Relationship Id="rId9" Type="http://schemas.openxmlformats.org/officeDocument/2006/relationships/image" Target="../media/image10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35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Relationship Id="rId9" Type="http://schemas.openxmlformats.org/officeDocument/2006/relationships/image" Target="../media/image11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120.emf"/><Relationship Id="rId3" Type="http://schemas.openxmlformats.org/officeDocument/2006/relationships/image" Target="../media/image35.png"/><Relationship Id="rId7" Type="http://schemas.openxmlformats.org/officeDocument/2006/relationships/image" Target="../media/image115.png"/><Relationship Id="rId12" Type="http://schemas.openxmlformats.org/officeDocument/2006/relationships/image" Target="../media/image119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2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png"/><Relationship Id="rId11" Type="http://schemas.openxmlformats.org/officeDocument/2006/relationships/image" Target="../media/image118.emf"/><Relationship Id="rId5" Type="http://schemas.openxmlformats.org/officeDocument/2006/relationships/chart" Target="../charts/chart2.xml"/><Relationship Id="rId15" Type="http://schemas.openxmlformats.org/officeDocument/2006/relationships/image" Target="../media/image122.emf"/><Relationship Id="rId10" Type="http://schemas.openxmlformats.org/officeDocument/2006/relationships/chart" Target="../charts/chart3.xml"/><Relationship Id="rId4" Type="http://schemas.openxmlformats.org/officeDocument/2006/relationships/chart" Target="../charts/chart1.xml"/><Relationship Id="rId9" Type="http://schemas.openxmlformats.org/officeDocument/2006/relationships/image" Target="../media/image117.png"/><Relationship Id="rId14" Type="http://schemas.openxmlformats.org/officeDocument/2006/relationships/image" Target="../media/image121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image" Target="../media/image129.svg"/><Relationship Id="rId3" Type="http://schemas.openxmlformats.org/officeDocument/2006/relationships/image" Target="../media/image124.png"/><Relationship Id="rId7" Type="http://schemas.openxmlformats.org/officeDocument/2006/relationships/image" Target="../media/image128.svg"/><Relationship Id="rId12" Type="http://schemas.microsoft.com/office/2007/relationships/diagramDrawing" Target="../diagrams/drawing1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.emf"/><Relationship Id="rId11" Type="http://schemas.openxmlformats.org/officeDocument/2006/relationships/diagramColors" Target="../diagrams/colors1.xml"/><Relationship Id="rId5" Type="http://schemas.openxmlformats.org/officeDocument/2006/relationships/image" Target="../media/image126.emf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125.emf"/><Relationship Id="rId9" Type="http://schemas.openxmlformats.org/officeDocument/2006/relationships/diagramLayout" Target="../diagrams/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13" Type="http://schemas.openxmlformats.org/officeDocument/2006/relationships/image" Target="../media/image141.png"/><Relationship Id="rId3" Type="http://schemas.openxmlformats.org/officeDocument/2006/relationships/image" Target="../media/image131.png"/><Relationship Id="rId7" Type="http://schemas.openxmlformats.org/officeDocument/2006/relationships/image" Target="../media/image135.png"/><Relationship Id="rId12" Type="http://schemas.openxmlformats.org/officeDocument/2006/relationships/image" Target="../media/image140.png"/><Relationship Id="rId17" Type="http://schemas.openxmlformats.org/officeDocument/2006/relationships/image" Target="../media/image145.png"/><Relationship Id="rId2" Type="http://schemas.openxmlformats.org/officeDocument/2006/relationships/image" Target="../media/image130.png"/><Relationship Id="rId16" Type="http://schemas.openxmlformats.org/officeDocument/2006/relationships/image" Target="../media/image14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4.png"/><Relationship Id="rId11" Type="http://schemas.openxmlformats.org/officeDocument/2006/relationships/image" Target="../media/image139.png"/><Relationship Id="rId5" Type="http://schemas.openxmlformats.org/officeDocument/2006/relationships/image" Target="../media/image133.png"/><Relationship Id="rId15" Type="http://schemas.openxmlformats.org/officeDocument/2006/relationships/image" Target="../media/image143.png"/><Relationship Id="rId10" Type="http://schemas.openxmlformats.org/officeDocument/2006/relationships/image" Target="../media/image138.png"/><Relationship Id="rId4" Type="http://schemas.openxmlformats.org/officeDocument/2006/relationships/image" Target="../media/image132.png"/><Relationship Id="rId9" Type="http://schemas.openxmlformats.org/officeDocument/2006/relationships/image" Target="../media/image137.png"/><Relationship Id="rId14" Type="http://schemas.openxmlformats.org/officeDocument/2006/relationships/image" Target="../media/image14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m.dk/siteassets/om-os/organisation/baredygtighed/klimaregnskab/klimaregnskab-2024.pdf" TargetMode="External"/><Relationship Id="rId3" Type="http://schemas.openxmlformats.org/officeDocument/2006/relationships/chart" Target="../charts/chart4.xml"/><Relationship Id="rId7" Type="http://schemas.openxmlformats.org/officeDocument/2006/relationships/image" Target="../media/image5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4.emf"/><Relationship Id="rId5" Type="http://schemas.openxmlformats.org/officeDocument/2006/relationships/image" Target="../media/image147.emf"/><Relationship Id="rId4" Type="http://schemas.openxmlformats.org/officeDocument/2006/relationships/image" Target="../media/image146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48.png"/><Relationship Id="rId7" Type="http://schemas.openxmlformats.org/officeDocument/2006/relationships/image" Target="../media/image14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rm.dk/siteassets/om-os/organisation/baredygtighed/klimaregnskab/klimaregnskab-2024.pdf" TargetMode="External"/><Relationship Id="rId5" Type="http://schemas.openxmlformats.org/officeDocument/2006/relationships/chart" Target="../charts/chart5.xml"/><Relationship Id="rId4" Type="http://schemas.openxmlformats.org/officeDocument/2006/relationships/image" Target="../media/image50.emf"/><Relationship Id="rId9" Type="http://schemas.openxmlformats.org/officeDocument/2006/relationships/image" Target="../media/image67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6.png"/><Relationship Id="rId5" Type="http://schemas.openxmlformats.org/officeDocument/2006/relationships/image" Target="../media/image154.png"/><Relationship Id="rId4" Type="http://schemas.openxmlformats.org/officeDocument/2006/relationships/hyperlink" Target="http://www.voresbaredygtighed.rm.dk/mere-info/nyhedsbre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jledning">
            <a:extLst>
              <a:ext uri="{FF2B5EF4-FFF2-40B4-BE49-F238E27FC236}">
                <a16:creationId xmlns:a16="http://schemas.microsoft.com/office/drawing/2014/main" id="{F72399D8-A371-D897-4652-C6DF7FC4B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-4136539" y="1"/>
            <a:ext cx="3907886" cy="6181924"/>
          </a:xfrm>
          <a:prstGeom prst="rect">
            <a:avLst/>
          </a:prstGeom>
          <a:solidFill>
            <a:srgbClr val="FFFF99"/>
          </a:solidFill>
        </p:spPr>
        <p:txBody>
          <a:bodyPr wrap="square" lIns="180042" tIns="180042" rIns="180042" bIns="180042" rtlCol="0">
            <a:spAutoFit/>
          </a:bodyPr>
          <a:lstStyle/>
          <a:p>
            <a:pPr>
              <a:defRPr/>
            </a:pPr>
            <a:r>
              <a:rPr lang="da-DK" sz="1400" b="1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Find det rigtige logo via </a:t>
            </a:r>
            <a:r>
              <a:rPr lang="da-DK" sz="1400" b="1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Valgruden</a:t>
            </a:r>
            <a:endParaRPr lang="da-DK" sz="1400" b="1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defRPr/>
            </a:pPr>
            <a:endParaRPr lang="da-DK" sz="1400" b="1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defRPr/>
            </a:pPr>
            <a:r>
              <a:rPr lang="da-DK" sz="1400" b="1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Sådan åbner du </a:t>
            </a:r>
            <a:r>
              <a:rPr lang="da-DK" sz="1400" b="1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Valgruden</a:t>
            </a:r>
            <a:r>
              <a:rPr lang="da-DK" sz="1400" b="1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i programmet</a:t>
            </a:r>
          </a:p>
          <a:p>
            <a:pPr marL="342969" indent="-342969">
              <a:buFont typeface="+mj-lt"/>
              <a:buAutoNum type="arabicPeriod"/>
              <a:defRPr/>
            </a:pPr>
            <a:r>
              <a:rPr lang="da-DK" sz="14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Gå til fanen </a:t>
            </a:r>
            <a:r>
              <a:rPr lang="da-DK" sz="1400" b="1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Hjem</a:t>
            </a:r>
            <a:endParaRPr lang="da-DK" sz="14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342969" indent="-342969">
              <a:buFont typeface="+mj-lt"/>
              <a:buAutoNum type="arabicPeriod"/>
              <a:defRPr/>
            </a:pPr>
            <a:r>
              <a:rPr lang="da-DK" sz="14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Klik på </a:t>
            </a:r>
            <a:r>
              <a:rPr lang="da-DK" sz="1400" b="1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Arranger</a:t>
            </a:r>
            <a:r>
              <a:rPr lang="da-DK" sz="14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  <a:p>
            <a:pPr marL="342969" indent="-342969">
              <a:buFont typeface="+mj-lt"/>
              <a:buAutoNum type="arabicPeriod"/>
              <a:defRPr/>
            </a:pPr>
            <a:r>
              <a:rPr lang="da-DK" sz="14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Vælg </a:t>
            </a:r>
            <a:r>
              <a:rPr lang="da-DK" sz="1400" b="1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Valgrude</a:t>
            </a:r>
            <a:r>
              <a:rPr lang="da-DK" sz="14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  <a:p>
            <a:pPr>
              <a:defRPr/>
            </a:pPr>
            <a:endParaRPr lang="da-DK" sz="14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defRPr/>
            </a:pPr>
            <a:r>
              <a:rPr lang="da-DK" sz="1400" b="1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Sådan åbner du </a:t>
            </a:r>
            <a:r>
              <a:rPr lang="da-DK" sz="1400" b="1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Valgruden</a:t>
            </a:r>
            <a:r>
              <a:rPr lang="da-DK" sz="1400" b="1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i web-versionen</a:t>
            </a:r>
          </a:p>
          <a:p>
            <a:pPr marL="342969" indent="-342969">
              <a:buFont typeface="+mj-lt"/>
              <a:buAutoNum type="arabicPeriod"/>
              <a:defRPr/>
            </a:pPr>
            <a:r>
              <a:rPr lang="da-DK" sz="14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Gå til fanen </a:t>
            </a:r>
            <a:r>
              <a:rPr lang="da-DK" sz="1400" b="1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Gennemse</a:t>
            </a:r>
            <a:endParaRPr lang="da-DK" sz="14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342969" indent="-342969">
              <a:buFont typeface="+mj-lt"/>
              <a:buAutoNum type="arabicPeriod"/>
              <a:defRPr/>
            </a:pPr>
            <a:r>
              <a:rPr lang="da-DK" sz="14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Klik på </a:t>
            </a:r>
            <a:r>
              <a:rPr lang="da-DK" sz="1400" b="1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Kontroller tilgængelighed</a:t>
            </a:r>
            <a:r>
              <a:rPr lang="da-DK" sz="14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  <a:p>
            <a:pPr marL="342969" indent="-342969">
              <a:buFont typeface="+mj-lt"/>
              <a:buAutoNum type="arabicPeriod"/>
              <a:defRPr/>
            </a:pPr>
            <a:r>
              <a:rPr lang="da-DK" sz="14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Vælg </a:t>
            </a:r>
            <a:r>
              <a:rPr lang="da-DK" sz="1400" b="1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Valgrude</a:t>
            </a:r>
            <a:r>
              <a:rPr lang="da-DK" sz="14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  <a:p>
            <a:pPr>
              <a:defRPr/>
            </a:pPr>
            <a:endParaRPr lang="da-DK" sz="14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defRPr/>
            </a:pPr>
            <a:r>
              <a:rPr lang="da-DK" sz="140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Valgruden</a:t>
            </a:r>
            <a:r>
              <a:rPr lang="da-DK" sz="14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åbner nu i højre side af skærmen.</a:t>
            </a:r>
          </a:p>
          <a:p>
            <a:pPr>
              <a:defRPr/>
            </a:pPr>
            <a:r>
              <a:rPr lang="da-DK" sz="14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 </a:t>
            </a:r>
            <a:r>
              <a:rPr lang="da-DK" sz="140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Valgruden</a:t>
            </a:r>
            <a:r>
              <a:rPr lang="da-DK" sz="14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kan du se en liste over alle elementer på </a:t>
            </a:r>
            <a:r>
              <a:rPr lang="da-DK" sz="140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slidet</a:t>
            </a:r>
            <a:r>
              <a:rPr lang="da-DK" sz="14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  <a:p>
            <a:pPr marL="285807" indent="-285807">
              <a:buFont typeface="Arial" panose="020B0604020202020204" pitchFamily="34" charset="0"/>
              <a:buChar char="•"/>
              <a:defRPr/>
            </a:pPr>
            <a:endParaRPr lang="da-DK" sz="14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85807" indent="-285807">
              <a:buFont typeface="Arial" panose="020B0604020202020204" pitchFamily="34" charset="0"/>
              <a:buChar char="•"/>
              <a:defRPr/>
            </a:pPr>
            <a:r>
              <a:rPr lang="da-DK" sz="14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Region Midtjyllands logo er synlig ved opstart, marker øjet så øjet slukkes.</a:t>
            </a:r>
          </a:p>
          <a:p>
            <a:pPr marL="285807" indent="-285807">
              <a:buFont typeface="Arial" panose="020B0604020202020204" pitchFamily="34" charset="0"/>
              <a:buChar char="•"/>
              <a:defRPr/>
            </a:pPr>
            <a:r>
              <a:rPr lang="da-DK" sz="14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Find det navngivne logo, som du skal bruge. Klik på øjet ud for logoet, så det bliver synlig.</a:t>
            </a:r>
          </a:p>
          <a:p>
            <a:pPr marL="285807" indent="-285807">
              <a:buFont typeface="Arial" panose="020B0604020202020204" pitchFamily="34" charset="0"/>
              <a:buChar char="•"/>
              <a:defRPr/>
            </a:pPr>
            <a:endParaRPr lang="da-DK" sz="14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defRPr/>
            </a:pPr>
            <a:r>
              <a:rPr lang="da-DK" sz="14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HUSK at udfylde sted og afdeling, for så lever præsentationen op til kravet om tilgængelighed.</a:t>
            </a:r>
          </a:p>
          <a:p>
            <a:pPr>
              <a:defRPr/>
            </a:pPr>
            <a:endParaRPr lang="da-DK" sz="14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defRPr/>
            </a:pPr>
            <a:r>
              <a:rPr lang="da-DK" sz="14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Slet denne boks, når du er færdig.</a:t>
            </a:r>
          </a:p>
        </p:txBody>
      </p:sp>
      <p:sp>
        <p:nvSpPr>
          <p:cNvPr id="12" name="Undertitel 11">
            <a:extLst>
              <a:ext uri="{FF2B5EF4-FFF2-40B4-BE49-F238E27FC236}">
                <a16:creationId xmlns:a16="http://schemas.microsoft.com/office/drawing/2014/main" id="{8F20D3F8-8A10-79BD-BA41-7E14508E7A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3" name="Pladsholder til tekst 12">
            <a:extLst>
              <a:ext uri="{FF2B5EF4-FFF2-40B4-BE49-F238E27FC236}">
                <a16:creationId xmlns:a16="http://schemas.microsoft.com/office/drawing/2014/main" id="{3E566E34-6691-298F-33D3-A0010B4105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/>
              <a:t>Bæredygtighed</a:t>
            </a:r>
          </a:p>
        </p:txBody>
      </p:sp>
      <p:pic>
        <p:nvPicPr>
          <p:cNvPr id="41" name="Sundhedsråd Horsens" hidden="1">
            <a:extLst>
              <a:ext uri="{FF2B5EF4-FFF2-40B4-BE49-F238E27FC236}">
                <a16:creationId xmlns:a16="http://schemas.microsoft.com/office/drawing/2014/main" id="{0D085070-112A-2BCB-65EA-B517C5E5DB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079" y="316874"/>
            <a:ext cx="3182123" cy="648150"/>
          </a:xfrm>
          <a:prstGeom prst="rect">
            <a:avLst/>
          </a:prstGeom>
        </p:spPr>
      </p:pic>
      <p:pic>
        <p:nvPicPr>
          <p:cNvPr id="44" name="Sundhedsråd Kronjylland" hidden="1">
            <a:extLst>
              <a:ext uri="{FF2B5EF4-FFF2-40B4-BE49-F238E27FC236}">
                <a16:creationId xmlns:a16="http://schemas.microsoft.com/office/drawing/2014/main" id="{3C571E2C-1BA3-2E06-EF34-EA3C08D7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079" y="316874"/>
            <a:ext cx="3182123" cy="648150"/>
          </a:xfrm>
          <a:prstGeom prst="rect">
            <a:avLst/>
          </a:prstGeom>
        </p:spPr>
      </p:pic>
      <p:pic>
        <p:nvPicPr>
          <p:cNvPr id="45" name="Sundhedsråd Midt" hidden="1">
            <a:extLst>
              <a:ext uri="{FF2B5EF4-FFF2-40B4-BE49-F238E27FC236}">
                <a16:creationId xmlns:a16="http://schemas.microsoft.com/office/drawing/2014/main" id="{7B4DE0BF-E32E-2901-3568-C2616017B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079" y="316874"/>
            <a:ext cx="3182123" cy="648150"/>
          </a:xfrm>
          <a:prstGeom prst="rect">
            <a:avLst/>
          </a:prstGeom>
        </p:spPr>
      </p:pic>
      <p:pic>
        <p:nvPicPr>
          <p:cNvPr id="46" name="Sundhedsråd Vestjylland" hidden="1">
            <a:extLst>
              <a:ext uri="{FF2B5EF4-FFF2-40B4-BE49-F238E27FC236}">
                <a16:creationId xmlns:a16="http://schemas.microsoft.com/office/drawing/2014/main" id="{36266DE2-FD99-B5E0-71EB-080694D45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079" y="316874"/>
            <a:ext cx="3182123" cy="648150"/>
          </a:xfrm>
          <a:prstGeom prst="rect">
            <a:avLst/>
          </a:prstGeom>
        </p:spPr>
      </p:pic>
      <p:pic>
        <p:nvPicPr>
          <p:cNvPr id="47" name="Sundhedsråd Aarhus" hidden="1">
            <a:extLst>
              <a:ext uri="{FF2B5EF4-FFF2-40B4-BE49-F238E27FC236}">
                <a16:creationId xmlns:a16="http://schemas.microsoft.com/office/drawing/2014/main" id="{EF15B374-AD41-4FC9-CF84-678E7C39E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079" y="316874"/>
            <a:ext cx="3182123" cy="648150"/>
          </a:xfrm>
          <a:prstGeom prst="rect">
            <a:avLst/>
          </a:prstGeom>
        </p:spPr>
      </p:pic>
      <p:pic>
        <p:nvPicPr>
          <p:cNvPr id="36" name="Præhospitalet" hidden="1">
            <a:extLst>
              <a:ext uri="{FF2B5EF4-FFF2-40B4-BE49-F238E27FC236}">
                <a16:creationId xmlns:a16="http://schemas.microsoft.com/office/drawing/2014/main" id="{D8DDB63B-0985-4543-5CA1-207807FB3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3079" y="316874"/>
            <a:ext cx="3328690" cy="648150"/>
          </a:xfrm>
          <a:prstGeom prst="rect">
            <a:avLst/>
          </a:prstGeom>
        </p:spPr>
      </p:pic>
      <p:pic>
        <p:nvPicPr>
          <p:cNvPr id="37" name="Socialområdet" hidden="1">
            <a:extLst>
              <a:ext uri="{FF2B5EF4-FFF2-40B4-BE49-F238E27FC236}">
                <a16:creationId xmlns:a16="http://schemas.microsoft.com/office/drawing/2014/main" id="{77AC30DE-BBC5-7FEE-285A-1ED9DAD961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3079" y="316874"/>
            <a:ext cx="3346604" cy="648150"/>
          </a:xfrm>
          <a:prstGeom prst="rect">
            <a:avLst/>
          </a:prstGeom>
        </p:spPr>
      </p:pic>
      <p:grpSp>
        <p:nvGrpSpPr>
          <p:cNvPr id="22" name="Aarhus University Hospital" hidden="1">
            <a:extLst>
              <a:ext uri="{FF2B5EF4-FFF2-40B4-BE49-F238E27FC236}">
                <a16:creationId xmlns:a16="http://schemas.microsoft.com/office/drawing/2014/main" id="{D3AF7646-1760-6DDC-8F81-43527D58D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3079" y="316873"/>
            <a:ext cx="11136548" cy="6156061"/>
            <a:chOff x="442800" y="316800"/>
            <a:chExt cx="11133971" cy="6154636"/>
          </a:xfrm>
        </p:grpSpPr>
        <p:pic>
          <p:nvPicPr>
            <p:cNvPr id="24" name="Central Denmark Region">
              <a:extLst>
                <a:ext uri="{FF2B5EF4-FFF2-40B4-BE49-F238E27FC236}">
                  <a16:creationId xmlns:a16="http://schemas.microsoft.com/office/drawing/2014/main" id="{064A08E3-D4C2-289A-0CBA-EF96F49398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42800" y="316800"/>
              <a:ext cx="3563999" cy="648000"/>
            </a:xfrm>
            <a:prstGeom prst="rect">
              <a:avLst/>
            </a:prstGeom>
          </p:spPr>
        </p:pic>
        <p:pic>
          <p:nvPicPr>
            <p:cNvPr id="25" name="AUH">
              <a:extLst>
                <a:ext uri="{FF2B5EF4-FFF2-40B4-BE49-F238E27FC236}">
                  <a16:creationId xmlns:a16="http://schemas.microsoft.com/office/drawing/2014/main" id="{3AD3C44D-2914-CBA5-9CF8-DDA375F983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383021" y="6003436"/>
              <a:ext cx="2193750" cy="468000"/>
            </a:xfrm>
            <a:prstGeom prst="rect">
              <a:avLst/>
            </a:prstGeom>
          </p:spPr>
        </p:pic>
      </p:grpSp>
      <p:grpSp>
        <p:nvGrpSpPr>
          <p:cNvPr id="29" name="AUH" hidden="1">
            <a:extLst>
              <a:ext uri="{FF2B5EF4-FFF2-40B4-BE49-F238E27FC236}">
                <a16:creationId xmlns:a16="http://schemas.microsoft.com/office/drawing/2014/main" id="{71437669-960F-C059-0060-5087776082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3191" y="317149"/>
            <a:ext cx="11314985" cy="6155785"/>
            <a:chOff x="442913" y="317076"/>
            <a:chExt cx="11312366" cy="6154360"/>
          </a:xfrm>
        </p:grpSpPr>
        <p:pic>
          <p:nvPicPr>
            <p:cNvPr id="33" name="Region Midtjylland">
              <a:extLst>
                <a:ext uri="{FF2B5EF4-FFF2-40B4-BE49-F238E27FC236}">
                  <a16:creationId xmlns:a16="http://schemas.microsoft.com/office/drawing/2014/main" id="{68CF068E-5D91-DFBD-D36F-16DA1E870B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42913" y="317076"/>
              <a:ext cx="2943680" cy="648000"/>
            </a:xfrm>
            <a:prstGeom prst="rect">
              <a:avLst/>
            </a:prstGeom>
          </p:spPr>
        </p:pic>
        <p:pic>
          <p:nvPicPr>
            <p:cNvPr id="34" name="AUH">
              <a:extLst>
                <a:ext uri="{FF2B5EF4-FFF2-40B4-BE49-F238E27FC236}">
                  <a16:creationId xmlns:a16="http://schemas.microsoft.com/office/drawing/2014/main" id="{0966DC02-CBE5-32ED-58A2-FC7DABBA08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9377839" y="6001818"/>
              <a:ext cx="2377440" cy="469618"/>
            </a:xfrm>
            <a:prstGeom prst="rect">
              <a:avLst/>
            </a:prstGeom>
          </p:spPr>
        </p:pic>
      </p:grpSp>
      <p:pic>
        <p:nvPicPr>
          <p:cNvPr id="11" name="Regional Hospital Central Jutland" hidden="1">
            <a:extLst>
              <a:ext uri="{FF2B5EF4-FFF2-40B4-BE49-F238E27FC236}">
                <a16:creationId xmlns:a16="http://schemas.microsoft.com/office/drawing/2014/main" id="{94D56EE3-9C6A-F163-7A50-FFD1F6F95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3079" y="316874"/>
            <a:ext cx="3686963" cy="648150"/>
          </a:xfrm>
          <a:prstGeom prst="rect">
            <a:avLst/>
          </a:prstGeom>
        </p:spPr>
      </p:pic>
      <p:pic>
        <p:nvPicPr>
          <p:cNvPr id="10" name="HE Midt" hidden="1">
            <a:extLst>
              <a:ext uri="{FF2B5EF4-FFF2-40B4-BE49-F238E27FC236}">
                <a16:creationId xmlns:a16="http://schemas.microsoft.com/office/drawing/2014/main" id="{B502B372-7B55-71F8-FBAD-1491380816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3078" y="316874"/>
            <a:ext cx="3452457" cy="648150"/>
          </a:xfrm>
          <a:prstGeom prst="rect">
            <a:avLst/>
          </a:prstGeom>
        </p:spPr>
      </p:pic>
      <p:pic>
        <p:nvPicPr>
          <p:cNvPr id="8" name="Randers Regional Hospital" hidden="1">
            <a:extLst>
              <a:ext uri="{FF2B5EF4-FFF2-40B4-BE49-F238E27FC236}">
                <a16:creationId xmlns:a16="http://schemas.microsoft.com/office/drawing/2014/main" id="{D342B05B-92DA-D9EA-5C0E-8B1505D5D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43079" y="316874"/>
            <a:ext cx="3686963" cy="648150"/>
          </a:xfrm>
          <a:prstGeom prst="rect">
            <a:avLst/>
          </a:prstGeom>
        </p:spPr>
      </p:pic>
      <p:pic>
        <p:nvPicPr>
          <p:cNvPr id="31" name="RH Randers" hidden="1">
            <a:extLst>
              <a:ext uri="{FF2B5EF4-FFF2-40B4-BE49-F238E27FC236}">
                <a16:creationId xmlns:a16="http://schemas.microsoft.com/office/drawing/2014/main" id="{0F96FA5B-B94D-724B-1181-0C43595A2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43078" y="316874"/>
            <a:ext cx="3776532" cy="648150"/>
          </a:xfrm>
          <a:prstGeom prst="rect">
            <a:avLst/>
          </a:prstGeom>
        </p:spPr>
      </p:pic>
      <p:pic>
        <p:nvPicPr>
          <p:cNvPr id="6" name="Horsens Regional Hospital" hidden="1">
            <a:extLst>
              <a:ext uri="{FF2B5EF4-FFF2-40B4-BE49-F238E27FC236}">
                <a16:creationId xmlns:a16="http://schemas.microsoft.com/office/drawing/2014/main" id="{4758D60E-7680-371B-056F-5A7F8AE20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43079" y="316874"/>
            <a:ext cx="3686963" cy="648150"/>
          </a:xfrm>
          <a:prstGeom prst="rect">
            <a:avLst/>
          </a:prstGeom>
        </p:spPr>
      </p:pic>
      <p:pic>
        <p:nvPicPr>
          <p:cNvPr id="30" name="RH Horsens" hidden="1">
            <a:extLst>
              <a:ext uri="{FF2B5EF4-FFF2-40B4-BE49-F238E27FC236}">
                <a16:creationId xmlns:a16="http://schemas.microsoft.com/office/drawing/2014/main" id="{38097611-54C1-E375-0C15-10263BB63B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3078" y="316874"/>
            <a:ext cx="3776532" cy="648150"/>
          </a:xfrm>
          <a:prstGeom prst="rect">
            <a:avLst/>
          </a:prstGeom>
        </p:spPr>
      </p:pic>
      <p:pic>
        <p:nvPicPr>
          <p:cNvPr id="5" name="Gødstrup Hospital" hidden="1">
            <a:extLst>
              <a:ext uri="{FF2B5EF4-FFF2-40B4-BE49-F238E27FC236}">
                <a16:creationId xmlns:a16="http://schemas.microsoft.com/office/drawing/2014/main" id="{B639B97F-16B8-AB42-B091-FF7692FE4D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43079" y="316874"/>
            <a:ext cx="2727767" cy="648150"/>
          </a:xfrm>
          <a:prstGeom prst="rect">
            <a:avLst/>
          </a:prstGeom>
        </p:spPr>
      </p:pic>
      <p:pic>
        <p:nvPicPr>
          <p:cNvPr id="23" name="RH Gødstrup" hidden="1">
            <a:extLst>
              <a:ext uri="{FF2B5EF4-FFF2-40B4-BE49-F238E27FC236}">
                <a16:creationId xmlns:a16="http://schemas.microsoft.com/office/drawing/2014/main" id="{83873CEC-2C32-7EAB-F362-971C65579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43078" y="316874"/>
            <a:ext cx="3776532" cy="648150"/>
          </a:xfrm>
          <a:prstGeom prst="rect">
            <a:avLst/>
          </a:prstGeom>
        </p:spPr>
      </p:pic>
      <p:pic>
        <p:nvPicPr>
          <p:cNvPr id="17" name="Regional Development" hidden="1">
            <a:extLst>
              <a:ext uri="{FF2B5EF4-FFF2-40B4-BE49-F238E27FC236}">
                <a16:creationId xmlns:a16="http://schemas.microsoft.com/office/drawing/2014/main" id="{315735EA-D17F-1701-4971-1CEBE2EE0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43078" y="316874"/>
            <a:ext cx="3196780" cy="648150"/>
          </a:xfrm>
          <a:prstGeom prst="rect">
            <a:avLst/>
          </a:prstGeom>
        </p:spPr>
      </p:pic>
      <p:pic>
        <p:nvPicPr>
          <p:cNvPr id="40" name="Regional Udvikling" hidden="1">
            <a:extLst>
              <a:ext uri="{FF2B5EF4-FFF2-40B4-BE49-F238E27FC236}">
                <a16:creationId xmlns:a16="http://schemas.microsoft.com/office/drawing/2014/main" id="{2192822F-4F0C-AE9D-5FB9-10F9DD5571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43078" y="316874"/>
            <a:ext cx="2721254" cy="648150"/>
          </a:xfrm>
          <a:prstGeom prst="rect">
            <a:avLst/>
          </a:prstGeom>
        </p:spPr>
      </p:pic>
      <p:pic>
        <p:nvPicPr>
          <p:cNvPr id="3" name="Central Denmark Region" hidden="1">
            <a:extLst>
              <a:ext uri="{FF2B5EF4-FFF2-40B4-BE49-F238E27FC236}">
                <a16:creationId xmlns:a16="http://schemas.microsoft.com/office/drawing/2014/main" id="{6DFD218E-1B91-2CE8-5051-32D047B5F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3192" y="316874"/>
            <a:ext cx="3564824" cy="648150"/>
          </a:xfrm>
          <a:prstGeom prst="rect">
            <a:avLst/>
          </a:prstGeom>
        </p:spPr>
      </p:pic>
      <p:pic>
        <p:nvPicPr>
          <p:cNvPr id="4" name="Region Midtjylland">
            <a:extLst>
              <a:ext uri="{FF2B5EF4-FFF2-40B4-BE49-F238E27FC236}">
                <a16:creationId xmlns:a16="http://schemas.microsoft.com/office/drawing/2014/main" id="{F5CDB658-5B2F-2A71-8C5C-8FA89D4C3B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3192" y="315697"/>
            <a:ext cx="2944361" cy="64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904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AC2A9C48-211C-C83A-CE72-AEE0F8EF58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3" b="3353"/>
          <a:stretch/>
        </p:blipFill>
        <p:spPr>
          <a:xfrm>
            <a:off x="6889675" y="1125538"/>
            <a:ext cx="4942799" cy="4942799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C3FF6CDA-14BB-6B86-3945-C48B177A9969}"/>
              </a:ext>
            </a:extLst>
          </p:cNvPr>
          <p:cNvSpPr/>
          <p:nvPr/>
        </p:nvSpPr>
        <p:spPr>
          <a:xfrm>
            <a:off x="-5237" y="2637706"/>
            <a:ext cx="5742783" cy="2592288"/>
          </a:xfrm>
          <a:prstGeom prst="rect">
            <a:avLst/>
          </a:prstGeom>
          <a:solidFill>
            <a:srgbClr val="113F49"/>
          </a:solidFill>
          <a:ln w="3175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rgbClr val="3F3018"/>
              </a:solidFill>
            </a:endParaRPr>
          </a:p>
        </p:txBody>
      </p:sp>
      <p:sp>
        <p:nvSpPr>
          <p:cNvPr id="9" name="Titel 6">
            <a:extLst>
              <a:ext uri="{FF2B5EF4-FFF2-40B4-BE49-F238E27FC236}">
                <a16:creationId xmlns:a16="http://schemas.microsoft.com/office/drawing/2014/main" id="{575D013E-5B12-1A05-738C-72BA26733C37}"/>
              </a:ext>
            </a:extLst>
          </p:cNvPr>
          <p:cNvSpPr txBox="1">
            <a:spLocks/>
          </p:cNvSpPr>
          <p:nvPr/>
        </p:nvSpPr>
        <p:spPr>
          <a:xfrm>
            <a:off x="552971" y="3336645"/>
            <a:ext cx="3685395" cy="52519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 b="1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F3018"/>
                </a:solidFill>
                <a:latin typeface="Verdana" pitchFamily="34" charset="0"/>
              </a:defRPr>
            </a:lvl2pPr>
            <a:lvl3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F3018"/>
                </a:solidFill>
                <a:latin typeface="Verdana" pitchFamily="34" charset="0"/>
              </a:defRPr>
            </a:lvl3pPr>
            <a:lvl4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F3018"/>
                </a:solidFill>
                <a:latin typeface="Verdana" pitchFamily="34" charset="0"/>
              </a:defRPr>
            </a:lvl4pPr>
            <a:lvl5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F3018"/>
                </a:solidFill>
                <a:latin typeface="Verdana" pitchFamily="34" charset="0"/>
              </a:defRPr>
            </a:lvl5pPr>
            <a:lvl6pPr marL="609585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F3018"/>
                </a:solidFill>
                <a:latin typeface="Verdana" pitchFamily="34" charset="0"/>
              </a:defRPr>
            </a:lvl6pPr>
            <a:lvl7pPr marL="121917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F3018"/>
                </a:solidFill>
                <a:latin typeface="Verdana" pitchFamily="34" charset="0"/>
              </a:defRPr>
            </a:lvl7pPr>
            <a:lvl8pPr marL="1828754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F3018"/>
                </a:solidFill>
                <a:latin typeface="Verdana" pitchFamily="34" charset="0"/>
              </a:defRPr>
            </a:lvl8pPr>
            <a:lvl9pPr marL="2438339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3F3018"/>
                </a:solidFill>
                <a:latin typeface="Verdana" pitchFamily="34" charset="0"/>
              </a:defRPr>
            </a:lvl9pPr>
          </a:lstStyle>
          <a:p>
            <a:pPr defTabSz="914400"/>
            <a:r>
              <a:rPr lang="da-DK" sz="3200" kern="0" dirty="0">
                <a:solidFill>
                  <a:schemeClr val="bg1"/>
                </a:solidFill>
              </a:rPr>
              <a:t>Værktøjskasse</a:t>
            </a:r>
          </a:p>
        </p:txBody>
      </p:sp>
      <p:sp>
        <p:nvSpPr>
          <p:cNvPr id="10" name="Pladsholder til tekst 2">
            <a:extLst>
              <a:ext uri="{FF2B5EF4-FFF2-40B4-BE49-F238E27FC236}">
                <a16:creationId xmlns:a16="http://schemas.microsoft.com/office/drawing/2014/main" id="{99C64F2A-A606-29B7-4B4C-CAAE765A0387}"/>
              </a:ext>
            </a:extLst>
          </p:cNvPr>
          <p:cNvSpPr txBox="1">
            <a:spLocks/>
          </p:cNvSpPr>
          <p:nvPr/>
        </p:nvSpPr>
        <p:spPr>
          <a:xfrm>
            <a:off x="552970" y="3861842"/>
            <a:ext cx="4734672" cy="1258205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>
                <a:schemeClr val="accent3"/>
              </a:buClr>
              <a:buSzTx/>
              <a:buFont typeface="Wingdings" panose="05000000000000000000" pitchFamily="2" charset="2"/>
              <a:buChar char="§"/>
              <a:tabLst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98003" indent="-364058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3"/>
              </a:buClr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+mn-lt"/>
              </a:defRPr>
            </a:lvl2pPr>
            <a:lvl3pPr marL="1790655" indent="-241294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3"/>
              </a:buClr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+mn-lt"/>
              </a:defRPr>
            </a:lvl3pPr>
            <a:lvl4pPr marL="2523004" indent="-243411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3"/>
              </a:buClr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+mn-lt"/>
              </a:defRPr>
            </a:lvl4pPr>
            <a:lvl5pPr marL="3109306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3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3718891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2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6pPr>
            <a:lvl7pPr marL="4328476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2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7pPr>
            <a:lvl8pPr marL="4938061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2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8pPr>
            <a:lvl9pPr marL="5547645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2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da-DK" sz="2000" kern="0" dirty="0">
                <a:solidFill>
                  <a:schemeClr val="bg1"/>
                </a:solidFill>
              </a:rPr>
              <a:t>- til kommunikation af bæredygtighed i Region Midtjylland</a:t>
            </a:r>
          </a:p>
        </p:txBody>
      </p:sp>
    </p:spTree>
    <p:extLst>
      <p:ext uri="{BB962C8B-B14F-4D97-AF65-F5344CB8AC3E}">
        <p14:creationId xmlns:p14="http://schemas.microsoft.com/office/powerpoint/2010/main" val="4011258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113F49"/>
                </a:solidFill>
              </a:rPr>
              <a:t>Grafisk værktøjskasse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i="1" dirty="0"/>
              <a:t>Farver, symboler &amp; illustrationer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Værktøjskassen er skabt med afsæt i Region Midtjyllands designguide og indeholder få og enkle principper for brug af farver, illustrationer og symboler. Ud over disse principper er formidlingen af bæredygtighed i Region Midtjylland kendetegnet ved en høj grad af frihed, herunder i brugen af fotos og video.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46811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 idx="4294967295"/>
          </p:nvPr>
        </p:nvSpPr>
        <p:spPr>
          <a:xfrm>
            <a:off x="926493" y="650170"/>
            <a:ext cx="9155720" cy="900113"/>
          </a:xfrm>
        </p:spPr>
        <p:txBody>
          <a:bodyPr/>
          <a:lstStyle/>
          <a:p>
            <a:r>
              <a:rPr lang="da-DK" dirty="0">
                <a:solidFill>
                  <a:schemeClr val="bg1"/>
                </a:solidFill>
              </a:rPr>
              <a:t>Farver</a:t>
            </a:r>
            <a:br>
              <a:rPr lang="da-DK" dirty="0">
                <a:solidFill>
                  <a:schemeClr val="bg1"/>
                </a:solidFill>
              </a:rPr>
            </a:b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ECB69EA4-7E7C-6E44-A30B-521C2A3F6947}"/>
              </a:ext>
            </a:extLst>
          </p:cNvPr>
          <p:cNvSpPr/>
          <p:nvPr/>
        </p:nvSpPr>
        <p:spPr>
          <a:xfrm>
            <a:off x="926493" y="1861637"/>
            <a:ext cx="864096" cy="864096"/>
          </a:xfrm>
          <a:prstGeom prst="ellipse">
            <a:avLst/>
          </a:prstGeom>
          <a:solidFill>
            <a:srgbClr val="113F49"/>
          </a:solidFill>
          <a:ln w="3175" cap="sq">
            <a:solidFill>
              <a:srgbClr val="7E9A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rgbClr val="3F3018"/>
              </a:solidFill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01B3A071-65D5-724A-8ABE-90295A217400}"/>
              </a:ext>
            </a:extLst>
          </p:cNvPr>
          <p:cNvSpPr/>
          <p:nvPr/>
        </p:nvSpPr>
        <p:spPr>
          <a:xfrm>
            <a:off x="926493" y="3112454"/>
            <a:ext cx="864096" cy="864096"/>
          </a:xfrm>
          <a:prstGeom prst="ellipse">
            <a:avLst/>
          </a:prstGeom>
          <a:solidFill>
            <a:schemeClr val="bg2"/>
          </a:solidFill>
          <a:ln w="3175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rgbClr val="3F3018"/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2289E816-0221-F94A-8AA0-0634D2290CB9}"/>
              </a:ext>
            </a:extLst>
          </p:cNvPr>
          <p:cNvSpPr/>
          <p:nvPr/>
        </p:nvSpPr>
        <p:spPr>
          <a:xfrm>
            <a:off x="926493" y="5068731"/>
            <a:ext cx="864096" cy="864096"/>
          </a:xfrm>
          <a:prstGeom prst="ellipse">
            <a:avLst/>
          </a:prstGeom>
          <a:solidFill>
            <a:srgbClr val="7E9AA8"/>
          </a:solidFill>
          <a:ln w="3175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rgbClr val="3F3018"/>
              </a:solidFill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CCD96EC-8BB6-F848-92D0-8BA87C0A880C}"/>
              </a:ext>
            </a:extLst>
          </p:cNvPr>
          <p:cNvSpPr/>
          <p:nvPr/>
        </p:nvSpPr>
        <p:spPr>
          <a:xfrm>
            <a:off x="4018225" y="1893935"/>
            <a:ext cx="864096" cy="864096"/>
          </a:xfrm>
          <a:prstGeom prst="ellipse">
            <a:avLst/>
          </a:prstGeom>
          <a:solidFill>
            <a:srgbClr val="47B27A"/>
          </a:solidFill>
          <a:ln w="3175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rgbClr val="3F3018"/>
              </a:solidFill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8BB5E2D-F5A3-3B4D-9378-B8C460375729}"/>
              </a:ext>
            </a:extLst>
          </p:cNvPr>
          <p:cNvSpPr/>
          <p:nvPr/>
        </p:nvSpPr>
        <p:spPr>
          <a:xfrm>
            <a:off x="4018225" y="3151724"/>
            <a:ext cx="864096" cy="864096"/>
          </a:xfrm>
          <a:prstGeom prst="ellipse">
            <a:avLst/>
          </a:prstGeom>
          <a:solidFill>
            <a:srgbClr val="43BFE8"/>
          </a:solidFill>
          <a:ln w="3175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rgbClr val="3F3018"/>
              </a:solidFill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659F0D66-20DB-664F-B10E-D2B8F9BE7D64}"/>
              </a:ext>
            </a:extLst>
          </p:cNvPr>
          <p:cNvSpPr/>
          <p:nvPr/>
        </p:nvSpPr>
        <p:spPr>
          <a:xfrm>
            <a:off x="6529635" y="1893935"/>
            <a:ext cx="864096" cy="864096"/>
          </a:xfrm>
          <a:prstGeom prst="ellipse">
            <a:avLst/>
          </a:prstGeom>
          <a:solidFill>
            <a:srgbClr val="EDB627"/>
          </a:solidFill>
          <a:ln w="3175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rgbClr val="3F3018"/>
              </a:solidFill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9CD52DF2-B278-9948-A060-8ECDB83586F5}"/>
              </a:ext>
            </a:extLst>
          </p:cNvPr>
          <p:cNvSpPr/>
          <p:nvPr/>
        </p:nvSpPr>
        <p:spPr>
          <a:xfrm>
            <a:off x="6529635" y="3224791"/>
            <a:ext cx="864096" cy="864096"/>
          </a:xfrm>
          <a:prstGeom prst="ellipse">
            <a:avLst/>
          </a:prstGeom>
          <a:solidFill>
            <a:srgbClr val="DE0157"/>
          </a:solidFill>
          <a:ln w="3175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rgbClr val="3F3018"/>
              </a:solidFill>
            </a:endParaRP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68267E8F-A1F2-684C-BF2D-A0131F9AE439}"/>
              </a:ext>
            </a:extLst>
          </p:cNvPr>
          <p:cNvSpPr txBox="1"/>
          <p:nvPr/>
        </p:nvSpPr>
        <p:spPr>
          <a:xfrm>
            <a:off x="2092319" y="5031298"/>
            <a:ext cx="1417261" cy="990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a-DK" sz="900" b="1" dirty="0">
                <a:solidFill>
                  <a:schemeClr val="bg1"/>
                </a:solidFill>
              </a:rPr>
              <a:t>Symbolfarve</a:t>
            </a:r>
          </a:p>
          <a:p>
            <a:pPr>
              <a:lnSpc>
                <a:spcPct val="150000"/>
              </a:lnSpc>
            </a:pPr>
            <a:endParaRPr lang="da-DK" sz="7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da-DK" sz="800" dirty="0">
                <a:solidFill>
                  <a:schemeClr val="bg1"/>
                </a:solidFill>
              </a:rPr>
              <a:t>CMYK  54, 31, 28, 0</a:t>
            </a:r>
          </a:p>
          <a:p>
            <a:pPr>
              <a:lnSpc>
                <a:spcPct val="150000"/>
              </a:lnSpc>
            </a:pPr>
            <a:r>
              <a:rPr lang="da-DK" sz="800" dirty="0">
                <a:solidFill>
                  <a:schemeClr val="bg1"/>
                </a:solidFill>
              </a:rPr>
              <a:t>RGB    126, 154, 168</a:t>
            </a:r>
          </a:p>
          <a:p>
            <a:pPr>
              <a:lnSpc>
                <a:spcPct val="150000"/>
              </a:lnSpc>
            </a:pPr>
            <a:r>
              <a:rPr lang="da-DK" sz="800" dirty="0">
                <a:solidFill>
                  <a:schemeClr val="bg1"/>
                </a:solidFill>
              </a:rPr>
              <a:t>HEX    7E9AA8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76E00200-120E-F646-9EF6-190A71939160}"/>
              </a:ext>
            </a:extLst>
          </p:cNvPr>
          <p:cNvSpPr txBox="1"/>
          <p:nvPr/>
        </p:nvSpPr>
        <p:spPr>
          <a:xfrm>
            <a:off x="2160045" y="1824205"/>
            <a:ext cx="1417262" cy="967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a-DK" sz="900" b="1" dirty="0">
                <a:solidFill>
                  <a:schemeClr val="bg1"/>
                </a:solidFill>
              </a:rPr>
              <a:t>Mørk petroleum</a:t>
            </a:r>
          </a:p>
          <a:p>
            <a:pPr>
              <a:lnSpc>
                <a:spcPct val="150000"/>
              </a:lnSpc>
            </a:pPr>
            <a:endParaRPr lang="da-DK" sz="6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da-DK" sz="800" dirty="0">
                <a:solidFill>
                  <a:schemeClr val="bg1"/>
                </a:solidFill>
              </a:rPr>
              <a:t>CMYK  90, 17, 30, 72</a:t>
            </a:r>
          </a:p>
          <a:p>
            <a:pPr>
              <a:lnSpc>
                <a:spcPct val="150000"/>
              </a:lnSpc>
            </a:pPr>
            <a:r>
              <a:rPr lang="da-DK" sz="800" dirty="0">
                <a:solidFill>
                  <a:schemeClr val="bg1"/>
                </a:solidFill>
              </a:rPr>
              <a:t>RGB    17, 63, 73</a:t>
            </a:r>
          </a:p>
          <a:p>
            <a:pPr>
              <a:lnSpc>
                <a:spcPct val="150000"/>
              </a:lnSpc>
            </a:pPr>
            <a:r>
              <a:rPr lang="da-DK" sz="800" dirty="0">
                <a:solidFill>
                  <a:schemeClr val="bg1"/>
                </a:solidFill>
              </a:rPr>
              <a:t>HEX    12404A</a:t>
            </a: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9067023D-5420-A34E-8F15-FD35EA06706A}"/>
              </a:ext>
            </a:extLst>
          </p:cNvPr>
          <p:cNvSpPr txBox="1"/>
          <p:nvPr/>
        </p:nvSpPr>
        <p:spPr>
          <a:xfrm>
            <a:off x="2160045" y="3085586"/>
            <a:ext cx="1417262" cy="967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a-DK" sz="900" b="1" dirty="0" err="1">
                <a:solidFill>
                  <a:schemeClr val="bg1"/>
                </a:solidFill>
              </a:rPr>
              <a:t>Midtlys</a:t>
            </a:r>
            <a:endParaRPr lang="da-DK" sz="9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endParaRPr lang="da-DK" sz="6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da-DK" sz="800" dirty="0">
                <a:solidFill>
                  <a:schemeClr val="bg1"/>
                </a:solidFill>
              </a:rPr>
              <a:t>CMYK  0, 2, 10, 15</a:t>
            </a:r>
          </a:p>
          <a:p>
            <a:pPr>
              <a:lnSpc>
                <a:spcPct val="150000"/>
              </a:lnSpc>
            </a:pPr>
            <a:r>
              <a:rPr lang="da-DK" sz="800" dirty="0">
                <a:solidFill>
                  <a:schemeClr val="bg1"/>
                </a:solidFill>
              </a:rPr>
              <a:t>RGB    227, 223, 212</a:t>
            </a:r>
          </a:p>
          <a:p>
            <a:pPr>
              <a:lnSpc>
                <a:spcPct val="150000"/>
              </a:lnSpc>
            </a:pPr>
            <a:r>
              <a:rPr lang="da-DK" sz="800" dirty="0">
                <a:solidFill>
                  <a:schemeClr val="bg1"/>
                </a:solidFill>
              </a:rPr>
              <a:t>HEX    DDD6C8</a:t>
            </a: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51767E7C-1F52-9849-992A-820642E7DC83}"/>
              </a:ext>
            </a:extLst>
          </p:cNvPr>
          <p:cNvSpPr txBox="1"/>
          <p:nvPr/>
        </p:nvSpPr>
        <p:spPr>
          <a:xfrm>
            <a:off x="4950489" y="1860096"/>
            <a:ext cx="1867178" cy="967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a-DK" sz="900" b="1" dirty="0">
                <a:solidFill>
                  <a:schemeClr val="bg1"/>
                </a:solidFill>
              </a:rPr>
              <a:t>Ansvarlig forbrug</a:t>
            </a:r>
          </a:p>
          <a:p>
            <a:pPr>
              <a:lnSpc>
                <a:spcPct val="150000"/>
              </a:lnSpc>
            </a:pPr>
            <a:endParaRPr lang="da-DK" sz="6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da-DK" sz="800" dirty="0">
                <a:solidFill>
                  <a:schemeClr val="bg1"/>
                </a:solidFill>
              </a:rPr>
              <a:t>CMYK  70, 0, 65, 0 </a:t>
            </a:r>
          </a:p>
          <a:p>
            <a:pPr>
              <a:lnSpc>
                <a:spcPct val="150000"/>
              </a:lnSpc>
            </a:pPr>
            <a:r>
              <a:rPr lang="da-DK" sz="800" dirty="0">
                <a:solidFill>
                  <a:schemeClr val="bg1"/>
                </a:solidFill>
              </a:rPr>
              <a:t>RGB    71, 178, 122 </a:t>
            </a:r>
          </a:p>
          <a:p>
            <a:pPr>
              <a:lnSpc>
                <a:spcPct val="150000"/>
              </a:lnSpc>
            </a:pPr>
            <a:r>
              <a:rPr lang="da-DK" sz="800" dirty="0">
                <a:solidFill>
                  <a:schemeClr val="bg1"/>
                </a:solidFill>
              </a:rPr>
              <a:t>HEX    47B27A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BB7741DB-47BF-AF42-98C6-12D65E400284}"/>
              </a:ext>
            </a:extLst>
          </p:cNvPr>
          <p:cNvSpPr txBox="1"/>
          <p:nvPr/>
        </p:nvSpPr>
        <p:spPr>
          <a:xfrm>
            <a:off x="4950489" y="3121477"/>
            <a:ext cx="1867178" cy="1198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a-DK" sz="900" b="1" dirty="0">
                <a:solidFill>
                  <a:schemeClr val="bg1"/>
                </a:solidFill>
              </a:rPr>
              <a:t>Energi og byggeri</a:t>
            </a:r>
          </a:p>
          <a:p>
            <a:pPr>
              <a:lnSpc>
                <a:spcPct val="150000"/>
              </a:lnSpc>
            </a:pPr>
            <a:endParaRPr lang="da-DK" sz="8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da-DK" sz="800" dirty="0">
                <a:solidFill>
                  <a:schemeClr val="bg1"/>
                </a:solidFill>
              </a:rPr>
              <a:t>CMYK  51, 38, 36 , 24</a:t>
            </a:r>
          </a:p>
          <a:p>
            <a:pPr>
              <a:lnSpc>
                <a:spcPct val="150000"/>
              </a:lnSpc>
            </a:pPr>
            <a:r>
              <a:rPr lang="da-DK" sz="800" dirty="0">
                <a:solidFill>
                  <a:schemeClr val="bg1"/>
                </a:solidFill>
              </a:rPr>
              <a:t>RGB    67, 191, 232 </a:t>
            </a:r>
          </a:p>
          <a:p>
            <a:pPr>
              <a:lnSpc>
                <a:spcPct val="150000"/>
              </a:lnSpc>
            </a:pPr>
            <a:r>
              <a:rPr lang="da-DK" sz="800" dirty="0">
                <a:solidFill>
                  <a:schemeClr val="bg1"/>
                </a:solidFill>
              </a:rPr>
              <a:t>HEX    43BFE8</a:t>
            </a:r>
          </a:p>
          <a:p>
            <a:pPr>
              <a:lnSpc>
                <a:spcPct val="150000"/>
              </a:lnSpc>
            </a:pPr>
            <a:endParaRPr lang="da-DK" sz="800" dirty="0">
              <a:solidFill>
                <a:schemeClr val="bg1"/>
              </a:solidFill>
            </a:endParaRPr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A9A847AF-F0E3-F04E-9B5F-2191AF799FE6}"/>
              </a:ext>
            </a:extLst>
          </p:cNvPr>
          <p:cNvSpPr txBox="1"/>
          <p:nvPr/>
        </p:nvSpPr>
        <p:spPr>
          <a:xfrm>
            <a:off x="7465739" y="1860096"/>
            <a:ext cx="2224813" cy="1175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a-DK" sz="900" b="1" dirty="0">
                <a:solidFill>
                  <a:schemeClr val="bg1"/>
                </a:solidFill>
              </a:rPr>
              <a:t>Logistik, transport </a:t>
            </a:r>
            <a:br>
              <a:rPr lang="da-DK" sz="900" b="1" dirty="0">
                <a:solidFill>
                  <a:schemeClr val="bg1"/>
                </a:solidFill>
              </a:rPr>
            </a:br>
            <a:r>
              <a:rPr lang="da-DK" sz="900" b="1" dirty="0">
                <a:solidFill>
                  <a:schemeClr val="bg1"/>
                </a:solidFill>
              </a:rPr>
              <a:t>og mobilitet</a:t>
            </a:r>
          </a:p>
          <a:p>
            <a:pPr>
              <a:lnSpc>
                <a:spcPct val="150000"/>
              </a:lnSpc>
            </a:pPr>
            <a:endParaRPr lang="da-DK" sz="6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da-DK" sz="800" dirty="0">
                <a:solidFill>
                  <a:schemeClr val="bg1"/>
                </a:solidFill>
              </a:rPr>
              <a:t>CMYK  8, 30, 90, 0 </a:t>
            </a:r>
          </a:p>
          <a:p>
            <a:pPr>
              <a:lnSpc>
                <a:spcPct val="150000"/>
              </a:lnSpc>
            </a:pPr>
            <a:r>
              <a:rPr lang="da-DK" sz="800" dirty="0">
                <a:solidFill>
                  <a:schemeClr val="bg1"/>
                </a:solidFill>
              </a:rPr>
              <a:t>RGB    237, 182, 39 </a:t>
            </a:r>
          </a:p>
          <a:p>
            <a:pPr>
              <a:lnSpc>
                <a:spcPct val="150000"/>
              </a:lnSpc>
            </a:pPr>
            <a:r>
              <a:rPr lang="da-DK" sz="800" dirty="0">
                <a:solidFill>
                  <a:schemeClr val="bg1"/>
                </a:solidFill>
              </a:rPr>
              <a:t>HEX    EDB627</a:t>
            </a:r>
          </a:p>
        </p:txBody>
      </p:sp>
      <p:sp>
        <p:nvSpPr>
          <p:cNvPr id="17" name="Tekstfelt 16">
            <a:extLst>
              <a:ext uri="{FF2B5EF4-FFF2-40B4-BE49-F238E27FC236}">
                <a16:creationId xmlns:a16="http://schemas.microsoft.com/office/drawing/2014/main" id="{67889D02-B57F-A24D-A704-D8B1B7172E5F}"/>
              </a:ext>
            </a:extLst>
          </p:cNvPr>
          <p:cNvSpPr txBox="1"/>
          <p:nvPr/>
        </p:nvSpPr>
        <p:spPr>
          <a:xfrm>
            <a:off x="7465739" y="3182174"/>
            <a:ext cx="2224813" cy="967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a-DK" sz="900" b="1" dirty="0">
                <a:solidFill>
                  <a:schemeClr val="bg1"/>
                </a:solidFill>
              </a:rPr>
              <a:t>Social ansvarlighed</a:t>
            </a:r>
          </a:p>
          <a:p>
            <a:pPr>
              <a:lnSpc>
                <a:spcPct val="150000"/>
              </a:lnSpc>
            </a:pPr>
            <a:endParaRPr lang="da-DK" sz="6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da-DK" sz="800" dirty="0">
                <a:solidFill>
                  <a:schemeClr val="bg1"/>
                </a:solidFill>
              </a:rPr>
              <a:t>CMYK  5, 100, 44, 0 </a:t>
            </a:r>
          </a:p>
          <a:p>
            <a:pPr>
              <a:lnSpc>
                <a:spcPct val="150000"/>
              </a:lnSpc>
            </a:pPr>
            <a:r>
              <a:rPr lang="da-DK" sz="800" dirty="0">
                <a:solidFill>
                  <a:schemeClr val="bg1"/>
                </a:solidFill>
              </a:rPr>
              <a:t>RGB    222, 1, 87 </a:t>
            </a:r>
          </a:p>
          <a:p>
            <a:pPr>
              <a:lnSpc>
                <a:spcPct val="150000"/>
              </a:lnSpc>
            </a:pPr>
            <a:r>
              <a:rPr lang="da-DK" sz="800" dirty="0">
                <a:solidFill>
                  <a:schemeClr val="bg1"/>
                </a:solidFill>
              </a:rPr>
              <a:t>HEX    DE0157</a:t>
            </a:r>
          </a:p>
        </p:txBody>
      </p:sp>
      <p:cxnSp>
        <p:nvCxnSpPr>
          <p:cNvPr id="18" name="Lige forbindelse 17">
            <a:extLst>
              <a:ext uri="{FF2B5EF4-FFF2-40B4-BE49-F238E27FC236}">
                <a16:creationId xmlns:a16="http://schemas.microsoft.com/office/drawing/2014/main" id="{386F54BF-ADBC-1D4B-8606-79A716EA0467}"/>
              </a:ext>
            </a:extLst>
          </p:cNvPr>
          <p:cNvCxnSpPr/>
          <p:nvPr/>
        </p:nvCxnSpPr>
        <p:spPr bwMode="auto">
          <a:xfrm>
            <a:off x="3649315" y="1608946"/>
            <a:ext cx="0" cy="441313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kstfelt 19">
            <a:extLst>
              <a:ext uri="{FF2B5EF4-FFF2-40B4-BE49-F238E27FC236}">
                <a16:creationId xmlns:a16="http://schemas.microsoft.com/office/drawing/2014/main" id="{93002145-E0BC-2945-B727-0107440AB77A}"/>
              </a:ext>
            </a:extLst>
          </p:cNvPr>
          <p:cNvSpPr txBox="1"/>
          <p:nvPr/>
        </p:nvSpPr>
        <p:spPr>
          <a:xfrm>
            <a:off x="5017468" y="4647009"/>
            <a:ext cx="52565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solidFill>
                  <a:schemeClr val="bg2"/>
                </a:solidFill>
              </a:rPr>
              <a:t>Region Midtjyllands bæredygtighedskommunikation bygger på disse otte farver.</a:t>
            </a:r>
          </a:p>
          <a:p>
            <a:endParaRPr lang="da-DK" sz="1200" dirty="0">
              <a:solidFill>
                <a:schemeClr val="bg2"/>
              </a:solidFill>
            </a:endParaRPr>
          </a:p>
          <a:p>
            <a:r>
              <a:rPr lang="da-DK" sz="1200" dirty="0">
                <a:solidFill>
                  <a:schemeClr val="bg2"/>
                </a:solidFill>
              </a:rPr>
              <a:t>Paletten består af to grundfarver, en overordnet symbolfarve </a:t>
            </a:r>
            <a:br>
              <a:rPr lang="da-DK" sz="1200" dirty="0">
                <a:solidFill>
                  <a:schemeClr val="bg2"/>
                </a:solidFill>
              </a:rPr>
            </a:br>
            <a:r>
              <a:rPr lang="da-DK" sz="1200" dirty="0">
                <a:solidFill>
                  <a:schemeClr val="bg2"/>
                </a:solidFill>
              </a:rPr>
              <a:t>og en farve til hver af de fire indsatsområder. Tilsammen giver farvepaletten stor frihed til at tilpasse elementerne til den konkrete sammenhæng.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8D89789-7EA5-2A3B-29C5-2FF4F1DEF284}"/>
              </a:ext>
            </a:extLst>
          </p:cNvPr>
          <p:cNvSpPr/>
          <p:nvPr/>
        </p:nvSpPr>
        <p:spPr>
          <a:xfrm>
            <a:off x="9238087" y="1861637"/>
            <a:ext cx="864096" cy="864096"/>
          </a:xfrm>
          <a:prstGeom prst="ellipse">
            <a:avLst/>
          </a:prstGeom>
          <a:solidFill>
            <a:srgbClr val="AD78AE"/>
          </a:solidFill>
          <a:ln w="3175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rgbClr val="3F3018"/>
              </a:solidFill>
            </a:endParaRPr>
          </a:p>
        </p:txBody>
      </p:sp>
      <p:sp>
        <p:nvSpPr>
          <p:cNvPr id="19" name="Tekstfelt 18">
            <a:extLst>
              <a:ext uri="{FF2B5EF4-FFF2-40B4-BE49-F238E27FC236}">
                <a16:creationId xmlns:a16="http://schemas.microsoft.com/office/drawing/2014/main" id="{A7A43B1D-DD52-928F-6E74-F08E1D1ADF5E}"/>
              </a:ext>
            </a:extLst>
          </p:cNvPr>
          <p:cNvSpPr txBox="1"/>
          <p:nvPr/>
        </p:nvSpPr>
        <p:spPr>
          <a:xfrm>
            <a:off x="10174191" y="1827798"/>
            <a:ext cx="2224813" cy="967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a-DK" sz="900" b="1" dirty="0">
                <a:solidFill>
                  <a:schemeClr val="bg1"/>
                </a:solidFill>
              </a:rPr>
              <a:t>Ledelse og styring</a:t>
            </a:r>
          </a:p>
          <a:p>
            <a:pPr>
              <a:lnSpc>
                <a:spcPct val="150000"/>
              </a:lnSpc>
            </a:pPr>
            <a:endParaRPr lang="da-DK" sz="6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da-DK" sz="800" dirty="0">
                <a:solidFill>
                  <a:schemeClr val="bg1"/>
                </a:solidFill>
              </a:rPr>
              <a:t>CMYK  28, 61, 0, 0</a:t>
            </a:r>
          </a:p>
          <a:p>
            <a:pPr>
              <a:lnSpc>
                <a:spcPct val="150000"/>
              </a:lnSpc>
            </a:pPr>
            <a:r>
              <a:rPr lang="da-DK" sz="800" dirty="0">
                <a:solidFill>
                  <a:schemeClr val="bg1"/>
                </a:solidFill>
              </a:rPr>
              <a:t>RGB    173, 120, 174 </a:t>
            </a:r>
          </a:p>
          <a:p>
            <a:pPr>
              <a:lnSpc>
                <a:spcPct val="150000"/>
              </a:lnSpc>
            </a:pPr>
            <a:r>
              <a:rPr lang="da-DK" sz="800" dirty="0">
                <a:solidFill>
                  <a:schemeClr val="bg1"/>
                </a:solidFill>
              </a:rPr>
              <a:t>HEX    AD78AE</a:t>
            </a:r>
          </a:p>
        </p:txBody>
      </p:sp>
    </p:spTree>
    <p:extLst>
      <p:ext uri="{BB962C8B-B14F-4D97-AF65-F5344CB8AC3E}">
        <p14:creationId xmlns:p14="http://schemas.microsoft.com/office/powerpoint/2010/main" val="1653940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113F49"/>
                </a:solidFill>
              </a:rPr>
              <a:t>Symboler for de fem indsatsområder</a:t>
            </a:r>
            <a:br>
              <a:rPr lang="da-DK" dirty="0">
                <a:solidFill>
                  <a:srgbClr val="113F49"/>
                </a:solidFill>
              </a:rPr>
            </a:br>
            <a:endParaRPr lang="da-DK" dirty="0">
              <a:solidFill>
                <a:srgbClr val="113F49"/>
              </a:solidFill>
            </a:endParaRP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BE6747B7-EEAA-C840-BE77-2E29C834B7CB}"/>
              </a:ext>
            </a:extLst>
          </p:cNvPr>
          <p:cNvSpPr txBox="1"/>
          <p:nvPr/>
        </p:nvSpPr>
        <p:spPr>
          <a:xfrm>
            <a:off x="720187" y="2481343"/>
            <a:ext cx="264424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>
                <a:solidFill>
                  <a:srgbClr val="113F49"/>
                </a:solidFill>
              </a:rPr>
              <a:t>Symbolerne kan bruges selvstændigt eller med tilhørende titel på indsatsområdet.</a:t>
            </a:r>
          </a:p>
          <a:p>
            <a:endParaRPr lang="da-DK" sz="1400" dirty="0">
              <a:solidFill>
                <a:srgbClr val="113F49"/>
              </a:solidFill>
            </a:endParaRPr>
          </a:p>
          <a:p>
            <a:r>
              <a:rPr lang="da-DK" sz="1400" dirty="0">
                <a:solidFill>
                  <a:srgbClr val="113F49"/>
                </a:solidFill>
              </a:rPr>
              <a:t>Symbolerne må både bruges enkeltvis, samlet og i kombination med ”Vores verden Vores ansvar”. </a:t>
            </a:r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958" y="1634090"/>
            <a:ext cx="1301475" cy="1302480"/>
          </a:xfrm>
          <a:prstGeom prst="rect">
            <a:avLst/>
          </a:prstGeom>
        </p:spPr>
      </p:pic>
      <p:pic>
        <p:nvPicPr>
          <p:cNvPr id="10" name="Billed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24" y="1634090"/>
            <a:ext cx="1301475" cy="1302480"/>
          </a:xfrm>
          <a:prstGeom prst="rect">
            <a:avLst/>
          </a:prstGeom>
        </p:spPr>
      </p:pic>
      <p:pic>
        <p:nvPicPr>
          <p:cNvPr id="11" name="Billed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324" y="3578306"/>
            <a:ext cx="1301475" cy="1302480"/>
          </a:xfrm>
          <a:prstGeom prst="rect">
            <a:avLst/>
          </a:prstGeom>
        </p:spPr>
      </p:pic>
      <p:pic>
        <p:nvPicPr>
          <p:cNvPr id="12" name="Billed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23" y="3578306"/>
            <a:ext cx="1301475" cy="1302480"/>
          </a:xfrm>
          <a:prstGeom prst="rect">
            <a:avLst/>
          </a:prstGeom>
        </p:spPr>
      </p:pic>
      <p:sp>
        <p:nvSpPr>
          <p:cNvPr id="13" name="Pladsholder til indhold 6"/>
          <p:cNvSpPr txBox="1">
            <a:spLocks/>
          </p:cNvSpPr>
          <p:nvPr/>
        </p:nvSpPr>
        <p:spPr bwMode="auto">
          <a:xfrm>
            <a:off x="4472851" y="2925344"/>
            <a:ext cx="2586448" cy="766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>
                <a:schemeClr val="bg1"/>
              </a:buClr>
              <a:buSzTx/>
              <a:buFont typeface="Wingdings" panose="05000000000000000000" pitchFamily="2" charset="2"/>
              <a:buNone/>
              <a:tabLst/>
              <a:defRPr sz="3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198003" indent="-364058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bg1"/>
              </a:buClr>
              <a:buFont typeface="Wingdings" pitchFamily="2" charset="2"/>
              <a:buChar char="§"/>
              <a:defRPr sz="3200">
                <a:solidFill>
                  <a:schemeClr val="bg2"/>
                </a:solidFill>
                <a:latin typeface="+mn-lt"/>
              </a:defRPr>
            </a:lvl2pPr>
            <a:lvl3pPr marL="1790655" indent="-241294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bg1"/>
              </a:buClr>
              <a:buFont typeface="Wingdings" pitchFamily="2" charset="2"/>
              <a:buChar char="§"/>
              <a:defRPr sz="2600">
                <a:solidFill>
                  <a:schemeClr val="bg2"/>
                </a:solidFill>
                <a:latin typeface="+mn-lt"/>
              </a:defRPr>
            </a:lvl3pPr>
            <a:lvl4pPr marL="2523004" indent="-243411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bg1"/>
              </a:buClr>
              <a:buFont typeface="Wingdings" pitchFamily="2" charset="2"/>
              <a:buChar char="§"/>
              <a:defRPr sz="2200">
                <a:solidFill>
                  <a:schemeClr val="bg2"/>
                </a:solidFill>
                <a:latin typeface="+mn-lt"/>
              </a:defRPr>
            </a:lvl4pPr>
            <a:lvl5pPr marL="3109306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bg1"/>
              </a:buClr>
              <a:buFont typeface="Wingdings" pitchFamily="2" charset="2"/>
              <a:buChar char="§"/>
              <a:defRPr sz="1800">
                <a:solidFill>
                  <a:schemeClr val="bg2"/>
                </a:solidFill>
                <a:latin typeface="+mn-lt"/>
              </a:defRPr>
            </a:lvl5pPr>
            <a:lvl6pPr marL="3718891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2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6pPr>
            <a:lvl7pPr marL="4328476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2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7pPr>
            <a:lvl8pPr marL="4938061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2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8pPr>
            <a:lvl9pPr marL="5547645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2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a-DK" sz="1400" b="1" kern="0" dirty="0">
                <a:solidFill>
                  <a:srgbClr val="113F49"/>
                </a:solidFill>
              </a:rPr>
              <a:t>Ansvarligt forbrug</a:t>
            </a:r>
            <a:br>
              <a:rPr lang="da-DK" sz="1400" kern="0" dirty="0">
                <a:solidFill>
                  <a:srgbClr val="113F49"/>
                </a:solidFill>
              </a:rPr>
            </a:br>
            <a:r>
              <a:rPr lang="da-DK" sz="1400" kern="0" dirty="0">
                <a:solidFill>
                  <a:srgbClr val="113F49"/>
                </a:solidFill>
              </a:rPr>
              <a:t> </a:t>
            </a:r>
          </a:p>
        </p:txBody>
      </p:sp>
      <p:sp>
        <p:nvSpPr>
          <p:cNvPr id="14" name="Pladsholder til indhold 6"/>
          <p:cNvSpPr txBox="1">
            <a:spLocks/>
          </p:cNvSpPr>
          <p:nvPr/>
        </p:nvSpPr>
        <p:spPr bwMode="auto">
          <a:xfrm>
            <a:off x="4369395" y="4813802"/>
            <a:ext cx="2602591" cy="766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>
                <a:schemeClr val="bg1"/>
              </a:buClr>
              <a:buSzTx/>
              <a:buFont typeface="Wingdings" panose="05000000000000000000" pitchFamily="2" charset="2"/>
              <a:buNone/>
              <a:tabLst/>
              <a:defRPr sz="3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198003" indent="-364058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bg1"/>
              </a:buClr>
              <a:buFont typeface="Wingdings" pitchFamily="2" charset="2"/>
              <a:buChar char="§"/>
              <a:defRPr sz="3200">
                <a:solidFill>
                  <a:schemeClr val="bg2"/>
                </a:solidFill>
                <a:latin typeface="+mn-lt"/>
              </a:defRPr>
            </a:lvl2pPr>
            <a:lvl3pPr marL="1790655" indent="-241294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bg1"/>
              </a:buClr>
              <a:buFont typeface="Wingdings" pitchFamily="2" charset="2"/>
              <a:buChar char="§"/>
              <a:defRPr sz="2600">
                <a:solidFill>
                  <a:schemeClr val="bg2"/>
                </a:solidFill>
                <a:latin typeface="+mn-lt"/>
              </a:defRPr>
            </a:lvl3pPr>
            <a:lvl4pPr marL="2523004" indent="-243411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bg1"/>
              </a:buClr>
              <a:buFont typeface="Wingdings" pitchFamily="2" charset="2"/>
              <a:buChar char="§"/>
              <a:defRPr sz="2200">
                <a:solidFill>
                  <a:schemeClr val="bg2"/>
                </a:solidFill>
                <a:latin typeface="+mn-lt"/>
              </a:defRPr>
            </a:lvl4pPr>
            <a:lvl5pPr marL="3109306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bg1"/>
              </a:buClr>
              <a:buFont typeface="Wingdings" pitchFamily="2" charset="2"/>
              <a:buChar char="§"/>
              <a:defRPr sz="1800">
                <a:solidFill>
                  <a:schemeClr val="bg2"/>
                </a:solidFill>
                <a:latin typeface="+mn-lt"/>
              </a:defRPr>
            </a:lvl5pPr>
            <a:lvl6pPr marL="3718891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2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6pPr>
            <a:lvl7pPr marL="4328476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2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7pPr>
            <a:lvl8pPr marL="4938061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2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8pPr>
            <a:lvl9pPr marL="5547645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2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a-DK" sz="1400" b="1" kern="0" dirty="0">
                <a:solidFill>
                  <a:srgbClr val="113F49"/>
                </a:solidFill>
              </a:rPr>
              <a:t>Mobilitet og transport</a:t>
            </a:r>
            <a:endParaRPr lang="da-DK" sz="1400" kern="0" dirty="0">
              <a:solidFill>
                <a:srgbClr val="113F49"/>
              </a:solidFill>
            </a:endParaRPr>
          </a:p>
        </p:txBody>
      </p:sp>
      <p:sp>
        <p:nvSpPr>
          <p:cNvPr id="15" name="Pladsholder til indhold 6"/>
          <p:cNvSpPr txBox="1">
            <a:spLocks/>
          </p:cNvSpPr>
          <p:nvPr/>
        </p:nvSpPr>
        <p:spPr bwMode="auto">
          <a:xfrm>
            <a:off x="7105699" y="2925344"/>
            <a:ext cx="2263944" cy="766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>
                <a:schemeClr val="bg1"/>
              </a:buClr>
              <a:buSzTx/>
              <a:buFont typeface="Wingdings" panose="05000000000000000000" pitchFamily="2" charset="2"/>
              <a:buNone/>
              <a:tabLst/>
              <a:defRPr sz="3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198003" indent="-364058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bg1"/>
              </a:buClr>
              <a:buFont typeface="Wingdings" pitchFamily="2" charset="2"/>
              <a:buChar char="§"/>
              <a:defRPr sz="3200">
                <a:solidFill>
                  <a:schemeClr val="bg2"/>
                </a:solidFill>
                <a:latin typeface="+mn-lt"/>
              </a:defRPr>
            </a:lvl2pPr>
            <a:lvl3pPr marL="1790655" indent="-241294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bg1"/>
              </a:buClr>
              <a:buFont typeface="Wingdings" pitchFamily="2" charset="2"/>
              <a:buChar char="§"/>
              <a:defRPr sz="2600">
                <a:solidFill>
                  <a:schemeClr val="bg2"/>
                </a:solidFill>
                <a:latin typeface="+mn-lt"/>
              </a:defRPr>
            </a:lvl3pPr>
            <a:lvl4pPr marL="2523004" indent="-243411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bg1"/>
              </a:buClr>
              <a:buFont typeface="Wingdings" pitchFamily="2" charset="2"/>
              <a:buChar char="§"/>
              <a:defRPr sz="2200">
                <a:solidFill>
                  <a:schemeClr val="bg2"/>
                </a:solidFill>
                <a:latin typeface="+mn-lt"/>
              </a:defRPr>
            </a:lvl4pPr>
            <a:lvl5pPr marL="3109306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bg1"/>
              </a:buClr>
              <a:buFont typeface="Wingdings" pitchFamily="2" charset="2"/>
              <a:buChar char="§"/>
              <a:defRPr sz="1800">
                <a:solidFill>
                  <a:schemeClr val="bg2"/>
                </a:solidFill>
                <a:latin typeface="+mn-lt"/>
              </a:defRPr>
            </a:lvl5pPr>
            <a:lvl6pPr marL="3718891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2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6pPr>
            <a:lvl7pPr marL="4328476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2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7pPr>
            <a:lvl8pPr marL="4938061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2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8pPr>
            <a:lvl9pPr marL="5547645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2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a-DK" sz="1400" b="1" kern="0" dirty="0">
                <a:solidFill>
                  <a:srgbClr val="113F49"/>
                </a:solidFill>
              </a:rPr>
              <a:t>Energi og byggeri</a:t>
            </a:r>
            <a:endParaRPr lang="da-DK" sz="1400" kern="0" dirty="0">
              <a:solidFill>
                <a:srgbClr val="113F49"/>
              </a:solidFill>
            </a:endParaRPr>
          </a:p>
        </p:txBody>
      </p:sp>
      <p:sp>
        <p:nvSpPr>
          <p:cNvPr id="16" name="Pladsholder til indhold 6"/>
          <p:cNvSpPr txBox="1">
            <a:spLocks/>
          </p:cNvSpPr>
          <p:nvPr/>
        </p:nvSpPr>
        <p:spPr bwMode="auto">
          <a:xfrm>
            <a:off x="7105699" y="4823798"/>
            <a:ext cx="2263944" cy="766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>
                <a:schemeClr val="bg1"/>
              </a:buClr>
              <a:buSzTx/>
              <a:buFont typeface="Wingdings" panose="05000000000000000000" pitchFamily="2" charset="2"/>
              <a:buNone/>
              <a:tabLst/>
              <a:defRPr sz="3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198003" indent="-364058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bg1"/>
              </a:buClr>
              <a:buFont typeface="Wingdings" pitchFamily="2" charset="2"/>
              <a:buChar char="§"/>
              <a:defRPr sz="3200">
                <a:solidFill>
                  <a:schemeClr val="bg2"/>
                </a:solidFill>
                <a:latin typeface="+mn-lt"/>
              </a:defRPr>
            </a:lvl2pPr>
            <a:lvl3pPr marL="1790655" indent="-241294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bg1"/>
              </a:buClr>
              <a:buFont typeface="Wingdings" pitchFamily="2" charset="2"/>
              <a:buChar char="§"/>
              <a:defRPr sz="2600">
                <a:solidFill>
                  <a:schemeClr val="bg2"/>
                </a:solidFill>
                <a:latin typeface="+mn-lt"/>
              </a:defRPr>
            </a:lvl3pPr>
            <a:lvl4pPr marL="2523004" indent="-243411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bg1"/>
              </a:buClr>
              <a:buFont typeface="Wingdings" pitchFamily="2" charset="2"/>
              <a:buChar char="§"/>
              <a:defRPr sz="2200">
                <a:solidFill>
                  <a:schemeClr val="bg2"/>
                </a:solidFill>
                <a:latin typeface="+mn-lt"/>
              </a:defRPr>
            </a:lvl4pPr>
            <a:lvl5pPr marL="3109306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bg1"/>
              </a:buClr>
              <a:buFont typeface="Wingdings" pitchFamily="2" charset="2"/>
              <a:buChar char="§"/>
              <a:defRPr sz="1800">
                <a:solidFill>
                  <a:schemeClr val="bg2"/>
                </a:solidFill>
                <a:latin typeface="+mn-lt"/>
              </a:defRPr>
            </a:lvl5pPr>
            <a:lvl6pPr marL="3718891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2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6pPr>
            <a:lvl7pPr marL="4328476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2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7pPr>
            <a:lvl8pPr marL="4938061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2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8pPr>
            <a:lvl9pPr marL="5547645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2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a-DK" sz="1400" b="1" kern="0" dirty="0">
                <a:solidFill>
                  <a:srgbClr val="113F49"/>
                </a:solidFill>
              </a:rPr>
              <a:t>Social ansvarlighed</a:t>
            </a:r>
            <a:endParaRPr lang="da-DK" sz="1400" kern="0" dirty="0">
              <a:solidFill>
                <a:srgbClr val="113F49"/>
              </a:solidFill>
            </a:endParaRPr>
          </a:p>
        </p:txBody>
      </p:sp>
      <p:sp>
        <p:nvSpPr>
          <p:cNvPr id="2" name="Pladsholder til indhold 6">
            <a:extLst>
              <a:ext uri="{FF2B5EF4-FFF2-40B4-BE49-F238E27FC236}">
                <a16:creationId xmlns:a16="http://schemas.microsoft.com/office/drawing/2014/main" id="{E5FC8ACA-BD7A-88FC-F83E-EA1EF05D41B9}"/>
              </a:ext>
            </a:extLst>
          </p:cNvPr>
          <p:cNvSpPr txBox="1">
            <a:spLocks/>
          </p:cNvSpPr>
          <p:nvPr/>
        </p:nvSpPr>
        <p:spPr bwMode="auto">
          <a:xfrm>
            <a:off x="9670840" y="2925344"/>
            <a:ext cx="2263944" cy="766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>
                <a:schemeClr val="bg1"/>
              </a:buClr>
              <a:buSzTx/>
              <a:buFont typeface="Wingdings" panose="05000000000000000000" pitchFamily="2" charset="2"/>
              <a:buNone/>
              <a:tabLst/>
              <a:defRPr sz="3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198003" indent="-364058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bg1"/>
              </a:buClr>
              <a:buFont typeface="Wingdings" pitchFamily="2" charset="2"/>
              <a:buChar char="§"/>
              <a:defRPr sz="3200">
                <a:solidFill>
                  <a:schemeClr val="bg2"/>
                </a:solidFill>
                <a:latin typeface="+mn-lt"/>
              </a:defRPr>
            </a:lvl2pPr>
            <a:lvl3pPr marL="1790655" indent="-241294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bg1"/>
              </a:buClr>
              <a:buFont typeface="Wingdings" pitchFamily="2" charset="2"/>
              <a:buChar char="§"/>
              <a:defRPr sz="2600">
                <a:solidFill>
                  <a:schemeClr val="bg2"/>
                </a:solidFill>
                <a:latin typeface="+mn-lt"/>
              </a:defRPr>
            </a:lvl3pPr>
            <a:lvl4pPr marL="2523004" indent="-243411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bg1"/>
              </a:buClr>
              <a:buFont typeface="Wingdings" pitchFamily="2" charset="2"/>
              <a:buChar char="§"/>
              <a:defRPr sz="2200">
                <a:solidFill>
                  <a:schemeClr val="bg2"/>
                </a:solidFill>
                <a:latin typeface="+mn-lt"/>
              </a:defRPr>
            </a:lvl4pPr>
            <a:lvl5pPr marL="3109306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bg1"/>
              </a:buClr>
              <a:buFont typeface="Wingdings" pitchFamily="2" charset="2"/>
              <a:buChar char="§"/>
              <a:defRPr sz="1800">
                <a:solidFill>
                  <a:schemeClr val="bg2"/>
                </a:solidFill>
                <a:latin typeface="+mn-lt"/>
              </a:defRPr>
            </a:lvl5pPr>
            <a:lvl6pPr marL="3718891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2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6pPr>
            <a:lvl7pPr marL="4328476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2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7pPr>
            <a:lvl8pPr marL="4938061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2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8pPr>
            <a:lvl9pPr marL="5547645" indent="-23494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2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a-DK" sz="1400" b="1" kern="0" dirty="0">
                <a:solidFill>
                  <a:srgbClr val="113F49"/>
                </a:solidFill>
              </a:rPr>
              <a:t>Ledelse og styring</a:t>
            </a:r>
            <a:endParaRPr lang="da-DK" sz="1400" kern="0" dirty="0">
              <a:solidFill>
                <a:srgbClr val="113F49"/>
              </a:solidFill>
            </a:endParaRPr>
          </a:p>
        </p:txBody>
      </p:sp>
      <p:pic>
        <p:nvPicPr>
          <p:cNvPr id="5" name="Billede 4" descr="Et billede, der indeholder lilla/violet, design, kunst&#10;&#10;Indhold genereret af kunstig intelligens kan være forkert.">
            <a:extLst>
              <a:ext uri="{FF2B5EF4-FFF2-40B4-BE49-F238E27FC236}">
                <a16:creationId xmlns:a16="http://schemas.microsoft.com/office/drawing/2014/main" id="{577458C0-B1C7-9864-8DC2-0B7ACC4C192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989" y="1562082"/>
            <a:ext cx="1386166" cy="130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911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113F49"/>
                </a:solidFill>
              </a:rPr>
              <a:t>Symbol for ”Vores verden Vores ansvar”</a:t>
            </a:r>
            <a:br>
              <a:rPr lang="da-DK" dirty="0">
                <a:solidFill>
                  <a:srgbClr val="113F49"/>
                </a:solidFill>
              </a:rPr>
            </a:br>
            <a:endParaRPr lang="da-DK" dirty="0">
              <a:solidFill>
                <a:srgbClr val="113F49"/>
              </a:solidFill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64A1FFE4-863E-2740-A113-2E7D1FF719D0}"/>
              </a:ext>
            </a:extLst>
          </p:cNvPr>
          <p:cNvSpPr txBox="1"/>
          <p:nvPr/>
        </p:nvSpPr>
        <p:spPr>
          <a:xfrm>
            <a:off x="792857" y="1542081"/>
            <a:ext cx="44957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900" i="1" dirty="0"/>
              <a:t>Tekst til højre for symbol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5C027AAD-7405-A840-8B57-0694E8452AFF}"/>
              </a:ext>
            </a:extLst>
          </p:cNvPr>
          <p:cNvSpPr txBox="1"/>
          <p:nvPr/>
        </p:nvSpPr>
        <p:spPr>
          <a:xfrm>
            <a:off x="792857" y="3439167"/>
            <a:ext cx="44957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900" i="1" dirty="0"/>
              <a:t>Tekst under symbol</a:t>
            </a:r>
          </a:p>
        </p:txBody>
      </p:sp>
      <p:pic>
        <p:nvPicPr>
          <p:cNvPr id="22" name="Billed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33" y="1834118"/>
            <a:ext cx="1625080" cy="1082522"/>
          </a:xfrm>
          <a:prstGeom prst="rect">
            <a:avLst/>
          </a:prstGeom>
        </p:spPr>
      </p:pic>
      <p:sp>
        <p:nvSpPr>
          <p:cNvPr id="23" name="Tekstfelt 22">
            <a:extLst>
              <a:ext uri="{FF2B5EF4-FFF2-40B4-BE49-F238E27FC236}">
                <a16:creationId xmlns:a16="http://schemas.microsoft.com/office/drawing/2014/main" id="{421A446F-AE5B-BF4E-AAAB-3B035E7F07AF}"/>
              </a:ext>
            </a:extLst>
          </p:cNvPr>
          <p:cNvSpPr txBox="1"/>
          <p:nvPr/>
        </p:nvSpPr>
        <p:spPr>
          <a:xfrm>
            <a:off x="2353171" y="2113769"/>
            <a:ext cx="2414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spc="300" dirty="0">
                <a:solidFill>
                  <a:srgbClr val="113F49"/>
                </a:solidFill>
              </a:rPr>
              <a:t>VORES VERDEN </a:t>
            </a:r>
          </a:p>
          <a:p>
            <a:r>
              <a:rPr lang="da-DK" sz="1200" b="1" spc="300" dirty="0">
                <a:solidFill>
                  <a:srgbClr val="113F49"/>
                </a:solidFill>
              </a:rPr>
              <a:t>VORES ANSVAR</a:t>
            </a:r>
            <a:endParaRPr lang="da-DK" sz="1200" spc="300" dirty="0">
              <a:solidFill>
                <a:srgbClr val="113F49"/>
              </a:solidFill>
            </a:endParaRPr>
          </a:p>
        </p:txBody>
      </p:sp>
      <p:pic>
        <p:nvPicPr>
          <p:cNvPr id="24" name="Billed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87" y="3715424"/>
            <a:ext cx="1625080" cy="1082522"/>
          </a:xfrm>
          <a:prstGeom prst="rect">
            <a:avLst/>
          </a:prstGeom>
        </p:spPr>
      </p:pic>
      <p:sp>
        <p:nvSpPr>
          <p:cNvPr id="25" name="Tekstfelt 24">
            <a:extLst>
              <a:ext uri="{FF2B5EF4-FFF2-40B4-BE49-F238E27FC236}">
                <a16:creationId xmlns:a16="http://schemas.microsoft.com/office/drawing/2014/main" id="{421A446F-AE5B-BF4E-AAAB-3B035E7F07AF}"/>
              </a:ext>
            </a:extLst>
          </p:cNvPr>
          <p:cNvSpPr txBox="1"/>
          <p:nvPr/>
        </p:nvSpPr>
        <p:spPr>
          <a:xfrm>
            <a:off x="754233" y="4718398"/>
            <a:ext cx="2414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spc="300" dirty="0">
                <a:solidFill>
                  <a:srgbClr val="113F49"/>
                </a:solidFill>
              </a:rPr>
              <a:t>VORES VERDEN </a:t>
            </a:r>
          </a:p>
          <a:p>
            <a:r>
              <a:rPr lang="da-DK" sz="1200" b="1" spc="300" dirty="0">
                <a:solidFill>
                  <a:srgbClr val="113F49"/>
                </a:solidFill>
              </a:rPr>
              <a:t>VORES ANSVAR</a:t>
            </a:r>
            <a:endParaRPr lang="da-DK" sz="1200" spc="300" dirty="0">
              <a:solidFill>
                <a:srgbClr val="113F49"/>
              </a:solidFill>
            </a:endParaRPr>
          </a:p>
        </p:txBody>
      </p:sp>
      <p:sp>
        <p:nvSpPr>
          <p:cNvPr id="2" name="Tekstfelt 1"/>
          <p:cNvSpPr txBox="1"/>
          <p:nvPr/>
        </p:nvSpPr>
        <p:spPr>
          <a:xfrm>
            <a:off x="3040720" y="476456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900" i="1" dirty="0"/>
              <a:t>OBS! Det korrekte er, at symbol og tekst er venstrestillet som vist her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59FF8543-9CD2-1765-2330-8143E32B33D5}"/>
              </a:ext>
            </a:extLst>
          </p:cNvPr>
          <p:cNvSpPr/>
          <p:nvPr/>
        </p:nvSpPr>
        <p:spPr>
          <a:xfrm>
            <a:off x="7105699" y="1341562"/>
            <a:ext cx="3960440" cy="4043948"/>
          </a:xfrm>
          <a:prstGeom prst="rect">
            <a:avLst/>
          </a:prstGeom>
          <a:solidFill>
            <a:srgbClr val="113F49"/>
          </a:solidFill>
          <a:ln w="3175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rgbClr val="3F3018"/>
              </a:solidFill>
            </a:endParaRPr>
          </a:p>
        </p:txBody>
      </p:sp>
      <p:pic>
        <p:nvPicPr>
          <p:cNvPr id="13" name="Billede 12">
            <a:extLst>
              <a:ext uri="{FF2B5EF4-FFF2-40B4-BE49-F238E27FC236}">
                <a16:creationId xmlns:a16="http://schemas.microsoft.com/office/drawing/2014/main" id="{773BEB08-94C4-B387-1D27-4542501522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824" y="1550883"/>
            <a:ext cx="1908052" cy="1271019"/>
          </a:xfrm>
          <a:prstGeom prst="rect">
            <a:avLst/>
          </a:prstGeom>
        </p:spPr>
      </p:pic>
      <p:sp>
        <p:nvSpPr>
          <p:cNvPr id="14" name="Tekstfelt 13">
            <a:extLst>
              <a:ext uri="{FF2B5EF4-FFF2-40B4-BE49-F238E27FC236}">
                <a16:creationId xmlns:a16="http://schemas.microsoft.com/office/drawing/2014/main" id="{4C1410F4-27C8-4847-28C9-4C3DC184040C}"/>
              </a:ext>
            </a:extLst>
          </p:cNvPr>
          <p:cNvSpPr txBox="1"/>
          <p:nvPr/>
        </p:nvSpPr>
        <p:spPr>
          <a:xfrm>
            <a:off x="8033111" y="2789904"/>
            <a:ext cx="2414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spc="300" dirty="0">
                <a:solidFill>
                  <a:srgbClr val="7E9AA8"/>
                </a:solidFill>
              </a:rPr>
              <a:t>VORES VERDEN </a:t>
            </a:r>
          </a:p>
          <a:p>
            <a:r>
              <a:rPr lang="da-DK" sz="1200" b="1" spc="300" dirty="0">
                <a:solidFill>
                  <a:srgbClr val="7E9AA8"/>
                </a:solidFill>
              </a:rPr>
              <a:t>VORES ANSVAR</a:t>
            </a:r>
            <a:endParaRPr lang="da-DK" sz="1200" spc="300" dirty="0">
              <a:solidFill>
                <a:srgbClr val="7E9AA8"/>
              </a:solidFill>
            </a:endParaRPr>
          </a:p>
        </p:txBody>
      </p:sp>
      <p:sp>
        <p:nvSpPr>
          <p:cNvPr id="20" name="Tekstfelt 19">
            <a:extLst>
              <a:ext uri="{FF2B5EF4-FFF2-40B4-BE49-F238E27FC236}">
                <a16:creationId xmlns:a16="http://schemas.microsoft.com/office/drawing/2014/main" id="{9986099F-BBDA-13F3-4A36-186F62BC50F0}"/>
              </a:ext>
            </a:extLst>
          </p:cNvPr>
          <p:cNvSpPr txBox="1"/>
          <p:nvPr/>
        </p:nvSpPr>
        <p:spPr>
          <a:xfrm>
            <a:off x="8016868" y="4680900"/>
            <a:ext cx="2414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spc="300" dirty="0">
                <a:solidFill>
                  <a:srgbClr val="E3DFD4"/>
                </a:solidFill>
              </a:rPr>
              <a:t>VORES VERDEN </a:t>
            </a:r>
          </a:p>
          <a:p>
            <a:r>
              <a:rPr lang="da-DK" sz="1200" b="1" spc="300" dirty="0">
                <a:solidFill>
                  <a:srgbClr val="E3DFD4"/>
                </a:solidFill>
              </a:rPr>
              <a:t>VORES ANSVAR</a:t>
            </a:r>
            <a:endParaRPr lang="da-DK" sz="1200" spc="300" dirty="0">
              <a:solidFill>
                <a:srgbClr val="E3DFD4"/>
              </a:solidFill>
            </a:endParaRPr>
          </a:p>
        </p:txBody>
      </p:sp>
      <p:pic>
        <p:nvPicPr>
          <p:cNvPr id="21" name="Billede 20">
            <a:extLst>
              <a:ext uri="{FF2B5EF4-FFF2-40B4-BE49-F238E27FC236}">
                <a16:creationId xmlns:a16="http://schemas.microsoft.com/office/drawing/2014/main" id="{E28E293A-3DD3-86C7-92B7-B4E3A9E3BA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580" y="3441879"/>
            <a:ext cx="1960613" cy="130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793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29F1383-1543-DDF1-1C02-73C0A4C1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da-DK" sz="3200" dirty="0">
                <a:solidFill>
                  <a:srgbClr val="113F49"/>
                </a:solidFill>
              </a:rPr>
              <a:t>Strategiens</a:t>
            </a:r>
            <a:br>
              <a:rPr lang="da-DK" sz="3200" dirty="0">
                <a:solidFill>
                  <a:srgbClr val="113F49"/>
                </a:solidFill>
              </a:rPr>
            </a:br>
            <a:r>
              <a:rPr lang="da-DK" sz="3200" dirty="0">
                <a:solidFill>
                  <a:srgbClr val="113F49"/>
                </a:solidFill>
              </a:rPr>
              <a:t>fem spor</a:t>
            </a:r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83181CF3-E230-75F7-CE70-9C7D46D44C9A}"/>
              </a:ext>
            </a:extLst>
          </p:cNvPr>
          <p:cNvGrpSpPr/>
          <p:nvPr/>
        </p:nvGrpSpPr>
        <p:grpSpPr>
          <a:xfrm>
            <a:off x="2209155" y="909514"/>
            <a:ext cx="8928992" cy="5622960"/>
            <a:chOff x="1774390" y="1125538"/>
            <a:chExt cx="8928992" cy="5622960"/>
          </a:xfrm>
        </p:grpSpPr>
        <p:pic>
          <p:nvPicPr>
            <p:cNvPr id="7" name="Billede 6">
              <a:extLst>
                <a:ext uri="{FF2B5EF4-FFF2-40B4-BE49-F238E27FC236}">
                  <a16:creationId xmlns:a16="http://schemas.microsoft.com/office/drawing/2014/main" id="{EA2AAFDD-C830-663E-EB53-7842B57C90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167" t="-2472" r="-4476" b="527"/>
            <a:stretch/>
          </p:blipFill>
          <p:spPr>
            <a:xfrm>
              <a:off x="4078646" y="1269554"/>
              <a:ext cx="4142031" cy="4038783"/>
            </a:xfrm>
            <a:prstGeom prst="rect">
              <a:avLst/>
            </a:prstGeom>
          </p:spPr>
        </p:pic>
        <p:pic>
          <p:nvPicPr>
            <p:cNvPr id="8" name="Billede 7">
              <a:extLst>
                <a:ext uri="{FF2B5EF4-FFF2-40B4-BE49-F238E27FC236}">
                  <a16:creationId xmlns:a16="http://schemas.microsoft.com/office/drawing/2014/main" id="{330C94AD-BCFD-9EA1-D8D3-73EA857AB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0378" y="1125538"/>
              <a:ext cx="1301475" cy="1302480"/>
            </a:xfrm>
            <a:prstGeom prst="rect">
              <a:avLst/>
            </a:prstGeom>
          </p:spPr>
        </p:pic>
        <p:pic>
          <p:nvPicPr>
            <p:cNvPr id="9" name="Billede 8">
              <a:extLst>
                <a:ext uri="{FF2B5EF4-FFF2-40B4-BE49-F238E27FC236}">
                  <a16:creationId xmlns:a16="http://schemas.microsoft.com/office/drawing/2014/main" id="{DB56F010-68C3-5D8A-34CC-20F9FF66CE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0378" y="3580146"/>
              <a:ext cx="1301475" cy="1302480"/>
            </a:xfrm>
            <a:prstGeom prst="rect">
              <a:avLst/>
            </a:prstGeom>
          </p:spPr>
        </p:pic>
        <p:pic>
          <p:nvPicPr>
            <p:cNvPr id="10" name="Billede 9">
              <a:extLst>
                <a:ext uri="{FF2B5EF4-FFF2-40B4-BE49-F238E27FC236}">
                  <a16:creationId xmlns:a16="http://schemas.microsoft.com/office/drawing/2014/main" id="{4BD86309-843F-CA4D-B22A-68BD17C30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6142" y="5184199"/>
              <a:ext cx="1301475" cy="1302480"/>
            </a:xfrm>
            <a:prstGeom prst="rect">
              <a:avLst/>
            </a:prstGeom>
          </p:spPr>
        </p:pic>
        <p:pic>
          <p:nvPicPr>
            <p:cNvPr id="11" name="Billede 10">
              <a:extLst>
                <a:ext uri="{FF2B5EF4-FFF2-40B4-BE49-F238E27FC236}">
                  <a16:creationId xmlns:a16="http://schemas.microsoft.com/office/drawing/2014/main" id="{D3576D5C-961A-3CEB-BF6A-8A1592D843D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3117" y="3508138"/>
              <a:ext cx="1390145" cy="1391218"/>
            </a:xfrm>
            <a:prstGeom prst="rect">
              <a:avLst/>
            </a:prstGeom>
          </p:spPr>
        </p:pic>
        <p:sp>
          <p:nvSpPr>
            <p:cNvPr id="12" name="Pladsholder til indhold 6">
              <a:extLst>
                <a:ext uri="{FF2B5EF4-FFF2-40B4-BE49-F238E27FC236}">
                  <a16:creationId xmlns:a16="http://schemas.microsoft.com/office/drawing/2014/main" id="{F4607846-0AF4-8937-8730-0CB3B93131D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74390" y="2338434"/>
              <a:ext cx="2446781" cy="13857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0000"/>
                </a:spcAft>
                <a:buClr>
                  <a:schemeClr val="bg1"/>
                </a:buClr>
                <a:buSzTx/>
                <a:buFont typeface="Wingdings" panose="05000000000000000000" pitchFamily="2" charset="2"/>
                <a:buNone/>
                <a:tabLst/>
                <a:defRPr sz="32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1pPr>
              <a:lvl2pPr marL="1198003" indent="-364058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bg1"/>
                </a:buClr>
                <a:buFont typeface="Wingdings" pitchFamily="2" charset="2"/>
                <a:buChar char="§"/>
                <a:defRPr sz="3200">
                  <a:solidFill>
                    <a:schemeClr val="bg2"/>
                  </a:solidFill>
                  <a:latin typeface="+mn-lt"/>
                </a:defRPr>
              </a:lvl2pPr>
              <a:lvl3pPr marL="1790655" indent="-241294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bg1"/>
                </a:buClr>
                <a:buFont typeface="Wingdings" pitchFamily="2" charset="2"/>
                <a:buChar char="§"/>
                <a:defRPr sz="2600">
                  <a:solidFill>
                    <a:schemeClr val="bg2"/>
                  </a:solidFill>
                  <a:latin typeface="+mn-lt"/>
                </a:defRPr>
              </a:lvl3pPr>
              <a:lvl4pPr marL="2523004" indent="-243411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bg1"/>
                </a:buClr>
                <a:buFont typeface="Wingdings" pitchFamily="2" charset="2"/>
                <a:buChar char="§"/>
                <a:defRPr sz="2200">
                  <a:solidFill>
                    <a:schemeClr val="bg2"/>
                  </a:solidFill>
                  <a:latin typeface="+mn-lt"/>
                </a:defRPr>
              </a:lvl4pPr>
              <a:lvl5pPr marL="3109306" indent="-234945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bg1"/>
                </a:buClr>
                <a:buFont typeface="Wingdings" pitchFamily="2" charset="2"/>
                <a:buChar char="§"/>
                <a:defRPr sz="1800">
                  <a:solidFill>
                    <a:schemeClr val="bg2"/>
                  </a:solidFill>
                  <a:latin typeface="+mn-lt"/>
                </a:defRPr>
              </a:lvl5pPr>
              <a:lvl6pPr marL="3718891" indent="-234945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accent2"/>
                </a:buClr>
                <a:buFont typeface="Wingdings" pitchFamily="2" charset="2"/>
                <a:buChar char="§"/>
                <a:defRPr sz="1900">
                  <a:solidFill>
                    <a:schemeClr val="tx1"/>
                  </a:solidFill>
                  <a:latin typeface="+mn-lt"/>
                </a:defRPr>
              </a:lvl6pPr>
              <a:lvl7pPr marL="4328476" indent="-234945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accent2"/>
                </a:buClr>
                <a:buFont typeface="Wingdings" pitchFamily="2" charset="2"/>
                <a:buChar char="§"/>
                <a:defRPr sz="1900">
                  <a:solidFill>
                    <a:schemeClr val="tx1"/>
                  </a:solidFill>
                  <a:latin typeface="+mn-lt"/>
                </a:defRPr>
              </a:lvl7pPr>
              <a:lvl8pPr marL="4938061" indent="-234945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accent2"/>
                </a:buClr>
                <a:buFont typeface="Wingdings" pitchFamily="2" charset="2"/>
                <a:buChar char="§"/>
                <a:defRPr sz="1900">
                  <a:solidFill>
                    <a:schemeClr val="tx1"/>
                  </a:solidFill>
                  <a:latin typeface="+mn-lt"/>
                </a:defRPr>
              </a:lvl8pPr>
              <a:lvl9pPr marL="5547645" indent="-234945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accent2"/>
                </a:buClr>
                <a:buFont typeface="Wingdings" pitchFamily="2" charset="2"/>
                <a:buChar char="§"/>
                <a:defRPr sz="19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>
                <a:spcAft>
                  <a:spcPts val="600"/>
                </a:spcAft>
              </a:pPr>
              <a:r>
                <a:rPr lang="da-DK" sz="1400" b="1" kern="0">
                  <a:solidFill>
                    <a:srgbClr val="113F49"/>
                  </a:solidFill>
                  <a:latin typeface="+mj-lt"/>
                </a:rPr>
                <a:t>Ansvarligt forbrug</a:t>
              </a:r>
            </a:p>
            <a:p>
              <a:pPr algn="ctr"/>
              <a:r>
                <a:rPr lang="da-DK" sz="1600" b="0" i="0" u="none" strike="noStrike" baseline="30000">
                  <a:solidFill>
                    <a:srgbClr val="113F49"/>
                  </a:solidFill>
                  <a:latin typeface="+mj-lt"/>
                </a:rPr>
                <a:t>I Region Midtjylland tager vi ansvar for vores forbrug ved at reducere ressourceforbruget og vælge løsninger, der belaster mindre </a:t>
              </a:r>
              <a:br>
                <a:rPr lang="da-DK" sz="1600" b="0" i="0" u="none" strike="noStrike" baseline="30000">
                  <a:solidFill>
                    <a:srgbClr val="113F49"/>
                  </a:solidFill>
                  <a:latin typeface="+mj-lt"/>
                </a:rPr>
              </a:br>
              <a:r>
                <a:rPr lang="da-DK" sz="1600" b="0" i="0" u="none" strike="noStrike" baseline="30000">
                  <a:solidFill>
                    <a:srgbClr val="113F49"/>
                  </a:solidFill>
                  <a:latin typeface="+mj-lt"/>
                </a:rPr>
                <a:t>og holder længere.</a:t>
              </a:r>
            </a:p>
            <a:p>
              <a:pPr algn="ctr"/>
              <a:endParaRPr lang="da-DK" sz="1400" kern="0">
                <a:solidFill>
                  <a:srgbClr val="113F49"/>
                </a:solidFill>
                <a:latin typeface="+mj-lt"/>
              </a:endParaRPr>
            </a:p>
          </p:txBody>
        </p:sp>
        <p:sp>
          <p:nvSpPr>
            <p:cNvPr id="14" name="Pladsholder til indhold 6">
              <a:extLst>
                <a:ext uri="{FF2B5EF4-FFF2-40B4-BE49-F238E27FC236}">
                  <a16:creationId xmlns:a16="http://schemas.microsoft.com/office/drawing/2014/main" id="{21EDDEF6-A68E-68BB-8D68-FA924CDB775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33372" y="4758126"/>
              <a:ext cx="1895486" cy="11326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0000"/>
                </a:spcAft>
                <a:buClr>
                  <a:schemeClr val="bg1"/>
                </a:buClr>
                <a:buSzTx/>
                <a:buFont typeface="Wingdings" panose="05000000000000000000" pitchFamily="2" charset="2"/>
                <a:buNone/>
                <a:tabLst/>
                <a:defRPr sz="32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1pPr>
              <a:lvl2pPr marL="1198003" indent="-364058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bg1"/>
                </a:buClr>
                <a:buFont typeface="Wingdings" pitchFamily="2" charset="2"/>
                <a:buChar char="§"/>
                <a:defRPr sz="3200">
                  <a:solidFill>
                    <a:schemeClr val="bg2"/>
                  </a:solidFill>
                  <a:latin typeface="+mn-lt"/>
                </a:defRPr>
              </a:lvl2pPr>
              <a:lvl3pPr marL="1790655" indent="-241294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bg1"/>
                </a:buClr>
                <a:buFont typeface="Wingdings" pitchFamily="2" charset="2"/>
                <a:buChar char="§"/>
                <a:defRPr sz="2600">
                  <a:solidFill>
                    <a:schemeClr val="bg2"/>
                  </a:solidFill>
                  <a:latin typeface="+mn-lt"/>
                </a:defRPr>
              </a:lvl3pPr>
              <a:lvl4pPr marL="2523004" indent="-243411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bg1"/>
                </a:buClr>
                <a:buFont typeface="Wingdings" pitchFamily="2" charset="2"/>
                <a:buChar char="§"/>
                <a:defRPr sz="2200">
                  <a:solidFill>
                    <a:schemeClr val="bg2"/>
                  </a:solidFill>
                  <a:latin typeface="+mn-lt"/>
                </a:defRPr>
              </a:lvl4pPr>
              <a:lvl5pPr marL="3109306" indent="-234945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bg1"/>
                </a:buClr>
                <a:buFont typeface="Wingdings" pitchFamily="2" charset="2"/>
                <a:buChar char="§"/>
                <a:defRPr sz="1800">
                  <a:solidFill>
                    <a:schemeClr val="bg2"/>
                  </a:solidFill>
                  <a:latin typeface="+mn-lt"/>
                </a:defRPr>
              </a:lvl5pPr>
              <a:lvl6pPr marL="3718891" indent="-234945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accent2"/>
                </a:buClr>
                <a:buFont typeface="Wingdings" pitchFamily="2" charset="2"/>
                <a:buChar char="§"/>
                <a:defRPr sz="1900">
                  <a:solidFill>
                    <a:schemeClr val="tx1"/>
                  </a:solidFill>
                  <a:latin typeface="+mn-lt"/>
                </a:defRPr>
              </a:lvl6pPr>
              <a:lvl7pPr marL="4328476" indent="-234945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accent2"/>
                </a:buClr>
                <a:buFont typeface="Wingdings" pitchFamily="2" charset="2"/>
                <a:buChar char="§"/>
                <a:defRPr sz="1900">
                  <a:solidFill>
                    <a:schemeClr val="tx1"/>
                  </a:solidFill>
                  <a:latin typeface="+mn-lt"/>
                </a:defRPr>
              </a:lvl7pPr>
              <a:lvl8pPr marL="4938061" indent="-234945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accent2"/>
                </a:buClr>
                <a:buFont typeface="Wingdings" pitchFamily="2" charset="2"/>
                <a:buChar char="§"/>
                <a:defRPr sz="1900">
                  <a:solidFill>
                    <a:schemeClr val="tx1"/>
                  </a:solidFill>
                  <a:latin typeface="+mn-lt"/>
                </a:defRPr>
              </a:lvl8pPr>
              <a:lvl9pPr marL="5547645" indent="-234945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accent2"/>
                </a:buClr>
                <a:buFont typeface="Wingdings" pitchFamily="2" charset="2"/>
                <a:buChar char="§"/>
                <a:defRPr sz="19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>
                <a:spcAft>
                  <a:spcPts val="600"/>
                </a:spcAft>
              </a:pPr>
              <a:r>
                <a:rPr lang="da-DK" sz="1400" b="1" kern="0">
                  <a:solidFill>
                    <a:srgbClr val="113F49"/>
                  </a:solidFill>
                  <a:latin typeface="+mj-lt"/>
                </a:rPr>
                <a:t>Energi og byggeri</a:t>
              </a:r>
            </a:p>
            <a:p>
              <a:pPr marR="0" algn="ctr" rtl="0"/>
              <a:r>
                <a:rPr lang="en-GB" sz="1600" b="0" i="0" u="none" strike="noStrike" baseline="30000">
                  <a:solidFill>
                    <a:srgbClr val="113F49"/>
                  </a:solidFill>
                  <a:latin typeface="+mj-lt"/>
                </a:rPr>
                <a:t>I Region Midtjylland </a:t>
              </a:r>
              <a:r>
                <a:rPr lang="en-GB" sz="1600" b="0" i="0" u="none" strike="noStrike" baseline="30000" err="1">
                  <a:solidFill>
                    <a:srgbClr val="113F49"/>
                  </a:solidFill>
                  <a:latin typeface="+mj-lt"/>
                </a:rPr>
                <a:t>bygger</a:t>
              </a:r>
              <a:r>
                <a:rPr lang="en-GB" sz="1600" b="0" i="0" u="none" strike="noStrike" baseline="30000">
                  <a:solidFill>
                    <a:srgbClr val="113F49"/>
                  </a:solidFill>
                  <a:latin typeface="+mj-lt"/>
                </a:rPr>
                <a:t> vi med </a:t>
              </a:r>
              <a:r>
                <a:rPr lang="en-GB" sz="1600" b="0" i="0" u="none" strike="noStrike" baseline="30000" err="1">
                  <a:solidFill>
                    <a:srgbClr val="113F49"/>
                  </a:solidFill>
                  <a:latin typeface="+mj-lt"/>
                </a:rPr>
                <a:t>omtanke</a:t>
              </a:r>
              <a:r>
                <a:rPr lang="en-GB" sz="1600" b="0" i="0" u="none" strike="noStrike" baseline="30000">
                  <a:solidFill>
                    <a:srgbClr val="113F49"/>
                  </a:solidFill>
                  <a:latin typeface="+mj-lt"/>
                </a:rPr>
                <a:t> </a:t>
              </a:r>
              <a:r>
                <a:rPr lang="en-GB" sz="1600" b="0" i="0" u="none" strike="noStrike" baseline="30000" err="1">
                  <a:solidFill>
                    <a:srgbClr val="113F49"/>
                  </a:solidFill>
                  <a:latin typeface="+mj-lt"/>
                </a:rPr>
                <a:t>og</a:t>
              </a:r>
              <a:r>
                <a:rPr lang="en-GB" sz="1600" b="0" i="0" u="none" strike="noStrike" baseline="30000">
                  <a:solidFill>
                    <a:srgbClr val="113F49"/>
                  </a:solidFill>
                  <a:latin typeface="+mj-lt"/>
                </a:rPr>
                <a:t> drifter </a:t>
              </a:r>
              <a:r>
                <a:rPr lang="en-GB" sz="1600" b="0" i="0" u="none" strike="noStrike" baseline="30000" err="1">
                  <a:solidFill>
                    <a:srgbClr val="113F49"/>
                  </a:solidFill>
                  <a:latin typeface="+mj-lt"/>
                </a:rPr>
                <a:t>energieffektivt</a:t>
              </a:r>
              <a:r>
                <a:rPr lang="en-GB" sz="1600" b="0" i="0" u="none" strike="noStrike" baseline="30000">
                  <a:solidFill>
                    <a:srgbClr val="113F49"/>
                  </a:solidFill>
                  <a:latin typeface="+mj-lt"/>
                </a:rPr>
                <a:t> for at </a:t>
              </a:r>
              <a:r>
                <a:rPr lang="en-GB" sz="1600" b="0" i="0" u="none" strike="noStrike" baseline="30000" err="1">
                  <a:solidFill>
                    <a:srgbClr val="113F49"/>
                  </a:solidFill>
                  <a:latin typeface="+mj-lt"/>
                </a:rPr>
                <a:t>mindske</a:t>
              </a:r>
              <a:r>
                <a:rPr lang="en-GB" sz="1600" b="0" i="0" u="none" strike="noStrike" baseline="30000">
                  <a:solidFill>
                    <a:srgbClr val="113F49"/>
                  </a:solidFill>
                  <a:latin typeface="+mj-lt"/>
                </a:rPr>
                <a:t> </a:t>
              </a:r>
              <a:r>
                <a:rPr lang="en-GB" sz="1600" b="0" i="0" u="none" strike="noStrike" baseline="30000" err="1">
                  <a:solidFill>
                    <a:srgbClr val="113F49"/>
                  </a:solidFill>
                  <a:latin typeface="+mj-lt"/>
                </a:rPr>
                <a:t>vores</a:t>
              </a:r>
              <a:r>
                <a:rPr lang="en-GB" sz="1600" b="0" i="0" u="none" strike="noStrike" baseline="30000">
                  <a:solidFill>
                    <a:srgbClr val="113F49"/>
                  </a:solidFill>
                  <a:latin typeface="+mj-lt"/>
                </a:rPr>
                <a:t> </a:t>
              </a:r>
              <a:r>
                <a:rPr lang="en-GB" sz="1600" b="0" i="0" u="none" strike="noStrike" baseline="30000" err="1">
                  <a:solidFill>
                    <a:srgbClr val="113F49"/>
                  </a:solidFill>
                  <a:latin typeface="+mj-lt"/>
                </a:rPr>
                <a:t>klima</a:t>
              </a:r>
              <a:r>
                <a:rPr lang="en-GB" sz="1600" b="0" i="0" u="none" strike="noStrike" baseline="30000">
                  <a:solidFill>
                    <a:srgbClr val="113F49"/>
                  </a:solidFill>
                  <a:latin typeface="+mj-lt"/>
                </a:rPr>
                <a:t>- </a:t>
              </a:r>
              <a:r>
                <a:rPr lang="en-GB" sz="1600" b="0" i="0" u="none" strike="noStrike" baseline="30000" err="1">
                  <a:solidFill>
                    <a:srgbClr val="113F49"/>
                  </a:solidFill>
                  <a:latin typeface="+mj-lt"/>
                </a:rPr>
                <a:t>og</a:t>
              </a:r>
              <a:r>
                <a:rPr lang="en-GB" sz="1600" b="0" i="0" u="none" strike="noStrike" baseline="30000">
                  <a:solidFill>
                    <a:srgbClr val="113F49"/>
                  </a:solidFill>
                  <a:latin typeface="+mj-lt"/>
                </a:rPr>
                <a:t> </a:t>
              </a:r>
              <a:r>
                <a:rPr lang="en-GB" sz="1600" b="0" i="0" u="none" strike="noStrike" baseline="30000" err="1">
                  <a:solidFill>
                    <a:srgbClr val="113F49"/>
                  </a:solidFill>
                  <a:latin typeface="+mj-lt"/>
                </a:rPr>
                <a:t>miljøaftryk</a:t>
              </a:r>
              <a:r>
                <a:rPr lang="en-GB" sz="1600" b="0" i="0" u="none" strike="noStrike" baseline="30000">
                  <a:solidFill>
                    <a:srgbClr val="113F49"/>
                  </a:solidFill>
                  <a:latin typeface="+mj-lt"/>
                </a:rPr>
                <a:t>.</a:t>
              </a:r>
            </a:p>
            <a:p>
              <a:pPr algn="ctr"/>
              <a:endParaRPr lang="da-DK" sz="1400" kern="0">
                <a:solidFill>
                  <a:srgbClr val="113F49"/>
                </a:solidFill>
                <a:latin typeface="+mj-lt"/>
              </a:endParaRPr>
            </a:p>
          </p:txBody>
        </p:sp>
        <p:pic>
          <p:nvPicPr>
            <p:cNvPr id="17" name="Billede 16" descr="Et billede, der indeholder lilla/violet, design, kunst&#10;&#10;Indhold genereret af kunstig intelligens kan være forkert.">
              <a:extLst>
                <a:ext uri="{FF2B5EF4-FFF2-40B4-BE49-F238E27FC236}">
                  <a16:creationId xmlns:a16="http://schemas.microsoft.com/office/drawing/2014/main" id="{908AB97D-1B37-DD65-C250-55F62379AE2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25128" y="1125538"/>
              <a:ext cx="1386166" cy="1302481"/>
            </a:xfrm>
            <a:prstGeom prst="rect">
              <a:avLst/>
            </a:prstGeom>
          </p:spPr>
        </p:pic>
        <p:sp>
          <p:nvSpPr>
            <p:cNvPr id="18" name="Pladsholder til indhold 6">
              <a:extLst>
                <a:ext uri="{FF2B5EF4-FFF2-40B4-BE49-F238E27FC236}">
                  <a16:creationId xmlns:a16="http://schemas.microsoft.com/office/drawing/2014/main" id="{735BEC48-1472-B0E1-E7D6-2A765D1E718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323601" y="5380346"/>
              <a:ext cx="2427453" cy="1368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0000"/>
                </a:spcAft>
                <a:buClr>
                  <a:schemeClr val="bg1"/>
                </a:buClr>
                <a:buSzTx/>
                <a:buFont typeface="Wingdings" panose="05000000000000000000" pitchFamily="2" charset="2"/>
                <a:buNone/>
                <a:tabLst/>
                <a:defRPr sz="32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1pPr>
              <a:lvl2pPr marL="1198003" indent="-364058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bg1"/>
                </a:buClr>
                <a:buFont typeface="Wingdings" pitchFamily="2" charset="2"/>
                <a:buChar char="§"/>
                <a:defRPr sz="3200">
                  <a:solidFill>
                    <a:schemeClr val="bg2"/>
                  </a:solidFill>
                  <a:latin typeface="+mn-lt"/>
                </a:defRPr>
              </a:lvl2pPr>
              <a:lvl3pPr marL="1790655" indent="-241294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bg1"/>
                </a:buClr>
                <a:buFont typeface="Wingdings" pitchFamily="2" charset="2"/>
                <a:buChar char="§"/>
                <a:defRPr sz="2600">
                  <a:solidFill>
                    <a:schemeClr val="bg2"/>
                  </a:solidFill>
                  <a:latin typeface="+mn-lt"/>
                </a:defRPr>
              </a:lvl3pPr>
              <a:lvl4pPr marL="2523004" indent="-243411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bg1"/>
                </a:buClr>
                <a:buFont typeface="Wingdings" pitchFamily="2" charset="2"/>
                <a:buChar char="§"/>
                <a:defRPr sz="2200">
                  <a:solidFill>
                    <a:schemeClr val="bg2"/>
                  </a:solidFill>
                  <a:latin typeface="+mn-lt"/>
                </a:defRPr>
              </a:lvl4pPr>
              <a:lvl5pPr marL="3109306" indent="-234945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bg1"/>
                </a:buClr>
                <a:buFont typeface="Wingdings" pitchFamily="2" charset="2"/>
                <a:buChar char="§"/>
                <a:defRPr sz="1800">
                  <a:solidFill>
                    <a:schemeClr val="bg2"/>
                  </a:solidFill>
                  <a:latin typeface="+mn-lt"/>
                </a:defRPr>
              </a:lvl5pPr>
              <a:lvl6pPr marL="3718891" indent="-234945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accent2"/>
                </a:buClr>
                <a:buFont typeface="Wingdings" pitchFamily="2" charset="2"/>
                <a:buChar char="§"/>
                <a:defRPr sz="1900">
                  <a:solidFill>
                    <a:schemeClr val="tx1"/>
                  </a:solidFill>
                  <a:latin typeface="+mn-lt"/>
                </a:defRPr>
              </a:lvl6pPr>
              <a:lvl7pPr marL="4328476" indent="-234945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accent2"/>
                </a:buClr>
                <a:buFont typeface="Wingdings" pitchFamily="2" charset="2"/>
                <a:buChar char="§"/>
                <a:defRPr sz="1900">
                  <a:solidFill>
                    <a:schemeClr val="tx1"/>
                  </a:solidFill>
                  <a:latin typeface="+mn-lt"/>
                </a:defRPr>
              </a:lvl7pPr>
              <a:lvl8pPr marL="4938061" indent="-234945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accent2"/>
                </a:buClr>
                <a:buFont typeface="Wingdings" pitchFamily="2" charset="2"/>
                <a:buChar char="§"/>
                <a:defRPr sz="1900">
                  <a:solidFill>
                    <a:schemeClr val="tx1"/>
                  </a:solidFill>
                  <a:latin typeface="+mn-lt"/>
                </a:defRPr>
              </a:lvl8pPr>
              <a:lvl9pPr marL="5547645" indent="-234945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accent2"/>
                </a:buClr>
                <a:buFont typeface="Wingdings" pitchFamily="2" charset="2"/>
                <a:buChar char="§"/>
                <a:defRPr sz="19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>
                <a:spcAft>
                  <a:spcPts val="600"/>
                </a:spcAft>
              </a:pPr>
              <a:r>
                <a:rPr lang="da-DK" sz="1400" b="1" kern="0">
                  <a:solidFill>
                    <a:srgbClr val="113F49"/>
                  </a:solidFill>
                  <a:latin typeface="+mj-lt"/>
                </a:rPr>
                <a:t>Mobilitet og transport</a:t>
              </a:r>
            </a:p>
            <a:p>
              <a:pPr marR="0" algn="ctr" rtl="0"/>
              <a:r>
                <a:rPr lang="da-DK" sz="1600" b="0" i="0" u="none" strike="noStrike" baseline="30000">
                  <a:solidFill>
                    <a:srgbClr val="113F49"/>
                  </a:solidFill>
                  <a:latin typeface="+mj-lt"/>
                </a:rPr>
                <a:t>I Region Midtjylland </a:t>
              </a:r>
              <a:br>
                <a:rPr lang="da-DK" sz="1600" b="0" i="0" u="none" strike="noStrike" baseline="30000">
                  <a:solidFill>
                    <a:srgbClr val="113F49"/>
                  </a:solidFill>
                  <a:latin typeface="+mj-lt"/>
                </a:rPr>
              </a:br>
              <a:r>
                <a:rPr lang="da-DK" sz="1600" b="0" i="0" u="none" strike="noStrike" baseline="30000">
                  <a:solidFill>
                    <a:srgbClr val="113F49"/>
                  </a:solidFill>
                  <a:latin typeface="+mj-lt"/>
                </a:rPr>
                <a:t>arbejder vi med at omstille </a:t>
              </a:r>
              <a:br>
                <a:rPr lang="da-DK" sz="1600" b="0" i="0" u="none" strike="noStrike" baseline="30000">
                  <a:solidFill>
                    <a:srgbClr val="113F49"/>
                  </a:solidFill>
                  <a:latin typeface="+mj-lt"/>
                </a:rPr>
              </a:br>
              <a:r>
                <a:rPr lang="da-DK" sz="1600" b="0" i="0" u="none" strike="noStrike" baseline="30000">
                  <a:solidFill>
                    <a:srgbClr val="113F49"/>
                  </a:solidFill>
                  <a:latin typeface="+mj-lt"/>
                </a:rPr>
                <a:t>til mere bæredygtig mobilitet </a:t>
              </a:r>
              <a:br>
                <a:rPr lang="da-DK" sz="1600" b="0" i="0" u="none" strike="noStrike" baseline="30000">
                  <a:solidFill>
                    <a:srgbClr val="113F49"/>
                  </a:solidFill>
                  <a:latin typeface="+mj-lt"/>
                </a:rPr>
              </a:br>
              <a:r>
                <a:rPr lang="da-DK" sz="1600" b="0" i="0" u="none" strike="noStrike" baseline="30000">
                  <a:solidFill>
                    <a:srgbClr val="113F49"/>
                  </a:solidFill>
                  <a:latin typeface="+mj-lt"/>
                </a:rPr>
                <a:t>og transport til gavn for </a:t>
              </a:r>
              <a:br>
                <a:rPr lang="da-DK" sz="1600" b="0" i="0" u="none" strike="noStrike" baseline="30000">
                  <a:solidFill>
                    <a:srgbClr val="113F49"/>
                  </a:solidFill>
                  <a:latin typeface="+mj-lt"/>
                </a:rPr>
              </a:br>
              <a:r>
                <a:rPr lang="da-DK" sz="1600" b="0" i="0" u="none" strike="noStrike" baseline="30000">
                  <a:solidFill>
                    <a:srgbClr val="113F49"/>
                  </a:solidFill>
                  <a:latin typeface="+mj-lt"/>
                </a:rPr>
                <a:t>samfund og klima.</a:t>
              </a:r>
            </a:p>
          </p:txBody>
        </p:sp>
        <p:sp>
          <p:nvSpPr>
            <p:cNvPr id="2" name="Pladsholder til indhold 6">
              <a:extLst>
                <a:ext uri="{FF2B5EF4-FFF2-40B4-BE49-F238E27FC236}">
                  <a16:creationId xmlns:a16="http://schemas.microsoft.com/office/drawing/2014/main" id="{F77A05F8-F925-4E74-2D7B-3F72E198C94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895070" y="4758126"/>
              <a:ext cx="2158749" cy="1368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0000"/>
                </a:spcAft>
                <a:buClr>
                  <a:schemeClr val="bg1"/>
                </a:buClr>
                <a:buSzTx/>
                <a:buFont typeface="Wingdings" panose="05000000000000000000" pitchFamily="2" charset="2"/>
                <a:buNone/>
                <a:tabLst/>
                <a:defRPr sz="32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1pPr>
              <a:lvl2pPr marL="1198003" indent="-364058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bg1"/>
                </a:buClr>
                <a:buFont typeface="Wingdings" pitchFamily="2" charset="2"/>
                <a:buChar char="§"/>
                <a:defRPr sz="3200">
                  <a:solidFill>
                    <a:schemeClr val="bg2"/>
                  </a:solidFill>
                  <a:latin typeface="+mn-lt"/>
                </a:defRPr>
              </a:lvl2pPr>
              <a:lvl3pPr marL="1790655" indent="-241294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bg1"/>
                </a:buClr>
                <a:buFont typeface="Wingdings" pitchFamily="2" charset="2"/>
                <a:buChar char="§"/>
                <a:defRPr sz="2600">
                  <a:solidFill>
                    <a:schemeClr val="bg2"/>
                  </a:solidFill>
                  <a:latin typeface="+mn-lt"/>
                </a:defRPr>
              </a:lvl3pPr>
              <a:lvl4pPr marL="2523004" indent="-243411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bg1"/>
                </a:buClr>
                <a:buFont typeface="Wingdings" pitchFamily="2" charset="2"/>
                <a:buChar char="§"/>
                <a:defRPr sz="2200">
                  <a:solidFill>
                    <a:schemeClr val="bg2"/>
                  </a:solidFill>
                  <a:latin typeface="+mn-lt"/>
                </a:defRPr>
              </a:lvl4pPr>
              <a:lvl5pPr marL="3109306" indent="-234945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bg1"/>
                </a:buClr>
                <a:buFont typeface="Wingdings" pitchFamily="2" charset="2"/>
                <a:buChar char="§"/>
                <a:defRPr sz="1800">
                  <a:solidFill>
                    <a:schemeClr val="bg2"/>
                  </a:solidFill>
                  <a:latin typeface="+mn-lt"/>
                </a:defRPr>
              </a:lvl5pPr>
              <a:lvl6pPr marL="3718891" indent="-234945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accent2"/>
                </a:buClr>
                <a:buFont typeface="Wingdings" pitchFamily="2" charset="2"/>
                <a:buChar char="§"/>
                <a:defRPr sz="1900">
                  <a:solidFill>
                    <a:schemeClr val="tx1"/>
                  </a:solidFill>
                  <a:latin typeface="+mn-lt"/>
                </a:defRPr>
              </a:lvl6pPr>
              <a:lvl7pPr marL="4328476" indent="-234945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accent2"/>
                </a:buClr>
                <a:buFont typeface="Wingdings" pitchFamily="2" charset="2"/>
                <a:buChar char="§"/>
                <a:defRPr sz="1900">
                  <a:solidFill>
                    <a:schemeClr val="tx1"/>
                  </a:solidFill>
                  <a:latin typeface="+mn-lt"/>
                </a:defRPr>
              </a:lvl7pPr>
              <a:lvl8pPr marL="4938061" indent="-234945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accent2"/>
                </a:buClr>
                <a:buFont typeface="Wingdings" pitchFamily="2" charset="2"/>
                <a:buChar char="§"/>
                <a:defRPr sz="1900">
                  <a:solidFill>
                    <a:schemeClr val="tx1"/>
                  </a:solidFill>
                  <a:latin typeface="+mn-lt"/>
                </a:defRPr>
              </a:lvl8pPr>
              <a:lvl9pPr marL="5547645" indent="-234945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accent2"/>
                </a:buClr>
                <a:buFont typeface="Wingdings" pitchFamily="2" charset="2"/>
                <a:buChar char="§"/>
                <a:defRPr sz="19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>
                <a:spcAft>
                  <a:spcPts val="600"/>
                </a:spcAft>
              </a:pPr>
              <a:r>
                <a:rPr lang="da-DK" sz="1400" b="1" kern="0">
                  <a:solidFill>
                    <a:srgbClr val="113F49"/>
                  </a:solidFill>
                  <a:latin typeface="+mj-lt"/>
                </a:rPr>
                <a:t>Social ansvarlighed</a:t>
              </a:r>
            </a:p>
            <a:p>
              <a:pPr marR="0" algn="ctr" rtl="0"/>
              <a:r>
                <a:rPr lang="da-DK" sz="1600" b="0" i="0" u="none" strike="noStrike" baseline="30000">
                  <a:solidFill>
                    <a:srgbClr val="113F49"/>
                  </a:solidFill>
                  <a:latin typeface="+mj-lt"/>
                </a:rPr>
                <a:t>I Region Midtjylland vil vi være en attraktiv og socialt ansvarlig arbejdsplads.</a:t>
              </a:r>
            </a:p>
          </p:txBody>
        </p:sp>
        <p:sp>
          <p:nvSpPr>
            <p:cNvPr id="3" name="Pladsholder til indhold 6">
              <a:extLst>
                <a:ext uri="{FF2B5EF4-FFF2-40B4-BE49-F238E27FC236}">
                  <a16:creationId xmlns:a16="http://schemas.microsoft.com/office/drawing/2014/main" id="{97989D9D-BA05-29C6-2893-484FF048199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40577" y="2338434"/>
              <a:ext cx="2662805" cy="1368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0000"/>
                </a:spcAft>
                <a:buClr>
                  <a:schemeClr val="bg1"/>
                </a:buClr>
                <a:buSzTx/>
                <a:buFont typeface="Wingdings" panose="05000000000000000000" pitchFamily="2" charset="2"/>
                <a:buNone/>
                <a:tabLst/>
                <a:defRPr sz="32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1pPr>
              <a:lvl2pPr marL="1198003" indent="-364058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bg1"/>
                </a:buClr>
                <a:buFont typeface="Wingdings" pitchFamily="2" charset="2"/>
                <a:buChar char="§"/>
                <a:defRPr sz="3200">
                  <a:solidFill>
                    <a:schemeClr val="bg2"/>
                  </a:solidFill>
                  <a:latin typeface="+mn-lt"/>
                </a:defRPr>
              </a:lvl2pPr>
              <a:lvl3pPr marL="1790655" indent="-241294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bg1"/>
                </a:buClr>
                <a:buFont typeface="Wingdings" pitchFamily="2" charset="2"/>
                <a:buChar char="§"/>
                <a:defRPr sz="2600">
                  <a:solidFill>
                    <a:schemeClr val="bg2"/>
                  </a:solidFill>
                  <a:latin typeface="+mn-lt"/>
                </a:defRPr>
              </a:lvl3pPr>
              <a:lvl4pPr marL="2523004" indent="-243411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bg1"/>
                </a:buClr>
                <a:buFont typeface="Wingdings" pitchFamily="2" charset="2"/>
                <a:buChar char="§"/>
                <a:defRPr sz="2200">
                  <a:solidFill>
                    <a:schemeClr val="bg2"/>
                  </a:solidFill>
                  <a:latin typeface="+mn-lt"/>
                </a:defRPr>
              </a:lvl4pPr>
              <a:lvl5pPr marL="3109306" indent="-234945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bg1"/>
                </a:buClr>
                <a:buFont typeface="Wingdings" pitchFamily="2" charset="2"/>
                <a:buChar char="§"/>
                <a:defRPr sz="1800">
                  <a:solidFill>
                    <a:schemeClr val="bg2"/>
                  </a:solidFill>
                  <a:latin typeface="+mn-lt"/>
                </a:defRPr>
              </a:lvl5pPr>
              <a:lvl6pPr marL="3718891" indent="-234945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accent2"/>
                </a:buClr>
                <a:buFont typeface="Wingdings" pitchFamily="2" charset="2"/>
                <a:buChar char="§"/>
                <a:defRPr sz="1900">
                  <a:solidFill>
                    <a:schemeClr val="tx1"/>
                  </a:solidFill>
                  <a:latin typeface="+mn-lt"/>
                </a:defRPr>
              </a:lvl6pPr>
              <a:lvl7pPr marL="4328476" indent="-234945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accent2"/>
                </a:buClr>
                <a:buFont typeface="Wingdings" pitchFamily="2" charset="2"/>
                <a:buChar char="§"/>
                <a:defRPr sz="1900">
                  <a:solidFill>
                    <a:schemeClr val="tx1"/>
                  </a:solidFill>
                  <a:latin typeface="+mn-lt"/>
                </a:defRPr>
              </a:lvl7pPr>
              <a:lvl8pPr marL="4938061" indent="-234945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accent2"/>
                </a:buClr>
                <a:buFont typeface="Wingdings" pitchFamily="2" charset="2"/>
                <a:buChar char="§"/>
                <a:defRPr sz="1900">
                  <a:solidFill>
                    <a:schemeClr val="tx1"/>
                  </a:solidFill>
                  <a:latin typeface="+mn-lt"/>
                </a:defRPr>
              </a:lvl8pPr>
              <a:lvl9pPr marL="5547645" indent="-234945" algn="l" rtl="0" eaLnBrk="1" fontAlgn="base" hangingPunct="1">
                <a:spcBef>
                  <a:spcPct val="0"/>
                </a:spcBef>
                <a:spcAft>
                  <a:spcPct val="20000"/>
                </a:spcAft>
                <a:buClr>
                  <a:schemeClr val="accent2"/>
                </a:buClr>
                <a:buFont typeface="Wingdings" pitchFamily="2" charset="2"/>
                <a:buChar char="§"/>
                <a:defRPr sz="19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>
                <a:spcAft>
                  <a:spcPts val="600"/>
                </a:spcAft>
              </a:pPr>
              <a:r>
                <a:rPr lang="da-DK" sz="1400" b="1" kern="0">
                  <a:solidFill>
                    <a:srgbClr val="113F49"/>
                  </a:solidFill>
                  <a:latin typeface="+mj-lt"/>
                </a:rPr>
                <a:t>Ledelse og styring</a:t>
              </a:r>
            </a:p>
            <a:p>
              <a:pPr algn="ctr">
                <a:spcAft>
                  <a:spcPts val="600"/>
                </a:spcAft>
              </a:pPr>
              <a:r>
                <a:rPr lang="da-DK" sz="1600" b="0" i="0" u="none" strike="noStrike" baseline="30000">
                  <a:solidFill>
                    <a:srgbClr val="113F49"/>
                  </a:solidFill>
                  <a:latin typeface="+mj-lt"/>
                </a:rPr>
                <a:t>Region Midtjylland styrker vi bæredygtighed gennem ledelse, styring og læring for at blive et modstandsdygtigt og fremtidssikret sundhedsvæsen.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404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29F1383-1543-DDF1-1C02-73C0A4C1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da-DK" sz="3200" dirty="0">
                <a:solidFill>
                  <a:srgbClr val="113F49"/>
                </a:solidFill>
              </a:rPr>
              <a:t>Strategiens omdrejningspunkt</a:t>
            </a:r>
          </a:p>
        </p:txBody>
      </p:sp>
      <p:pic>
        <p:nvPicPr>
          <p:cNvPr id="5" name="Pladsholder til indhold 4" descr="Et billede, der indeholder skærmbillede, cirkel, Grafik, tegneserie&#10;&#10;Indhold genereret af kunstig intelligens kan være forkert.">
            <a:extLst>
              <a:ext uri="{FF2B5EF4-FFF2-40B4-BE49-F238E27FC236}">
                <a16:creationId xmlns:a16="http://schemas.microsoft.com/office/drawing/2014/main" id="{090A7684-4F2E-FA0A-AF3D-DAFB49CBCC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053" y="837506"/>
            <a:ext cx="5472608" cy="5472608"/>
          </a:xfrm>
        </p:spPr>
      </p:pic>
      <p:sp>
        <p:nvSpPr>
          <p:cNvPr id="13" name="Tekstfelt 12">
            <a:extLst>
              <a:ext uri="{FF2B5EF4-FFF2-40B4-BE49-F238E27FC236}">
                <a16:creationId xmlns:a16="http://schemas.microsoft.com/office/drawing/2014/main" id="{BC46F2CE-7014-5B43-13C1-F6E82992B1E2}"/>
              </a:ext>
            </a:extLst>
          </p:cNvPr>
          <p:cNvSpPr txBox="1"/>
          <p:nvPr/>
        </p:nvSpPr>
        <p:spPr>
          <a:xfrm>
            <a:off x="8016125" y="1125538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113F49"/>
                </a:solidFill>
              </a:rPr>
              <a:t>Ledelse og styring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BD0D18C4-B48D-B6F3-6648-CE7672316208}"/>
              </a:ext>
            </a:extLst>
          </p:cNvPr>
          <p:cNvSpPr txBox="1"/>
          <p:nvPr/>
        </p:nvSpPr>
        <p:spPr>
          <a:xfrm>
            <a:off x="7991471" y="5130404"/>
            <a:ext cx="3696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113F49"/>
                </a:solidFill>
              </a:rPr>
              <a:t>Social ansvarlighed</a:t>
            </a:r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EF5F3A41-4A6B-C5F8-C0E6-3E702003643F}"/>
              </a:ext>
            </a:extLst>
          </p:cNvPr>
          <p:cNvSpPr txBox="1"/>
          <p:nvPr/>
        </p:nvSpPr>
        <p:spPr>
          <a:xfrm>
            <a:off x="1201043" y="3342977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113F49"/>
                </a:solidFill>
              </a:rPr>
              <a:t>Klima og miljø</a:t>
            </a:r>
          </a:p>
        </p:txBody>
      </p:sp>
    </p:spTree>
    <p:extLst>
      <p:ext uri="{BB962C8B-B14F-4D97-AF65-F5344CB8AC3E}">
        <p14:creationId xmlns:p14="http://schemas.microsoft.com/office/powerpoint/2010/main" val="1686036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45145" y="435076"/>
            <a:ext cx="10507536" cy="972225"/>
          </a:xfrm>
        </p:spPr>
        <p:txBody>
          <a:bodyPr/>
          <a:lstStyle/>
          <a:p>
            <a:r>
              <a:rPr lang="da-DK" dirty="0">
                <a:solidFill>
                  <a:srgbClr val="113F49"/>
                </a:solidFill>
              </a:rPr>
              <a:t>Illustrationer</a:t>
            </a:r>
            <a:br>
              <a:rPr lang="da-DK" dirty="0">
                <a:solidFill>
                  <a:srgbClr val="113F49"/>
                </a:solidFill>
              </a:rPr>
            </a:br>
            <a:endParaRPr lang="da-DK" dirty="0">
              <a:solidFill>
                <a:srgbClr val="113F49"/>
              </a:solidFill>
            </a:endParaRP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844550" y="1692275"/>
            <a:ext cx="6045125" cy="4608513"/>
          </a:xfrm>
        </p:spPr>
        <p:txBody>
          <a:bodyPr/>
          <a:lstStyle/>
          <a:p>
            <a:pPr marL="0" indent="0">
              <a:spcBef>
                <a:spcPts val="1800"/>
              </a:spcBef>
              <a:buNone/>
            </a:pPr>
            <a:r>
              <a:rPr lang="da-DK" sz="1800" dirty="0"/>
              <a:t>Kommunikationen af bæredygtighedsstrategien har sin  egen illustrationsstil for at understøtte den visuelle genkendelighed på tværs af elementer.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da-DK" sz="1800" dirty="0"/>
              <a:t>De enkelte illustrationer kan bruges efter behov.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da-DK" sz="1800" dirty="0"/>
              <a:t>På de følgende side finder du illustrationer. De er placeret i forbindelse med det spor som de eventuelt kunne bruges i forbindelse med. Men illustrationerne kan bruges på tværs af de forskellige spor. Der er også eksempler grafiske fremstillinger af data så man kan se hvordan illustrationerne kan kombineres med tekst.</a:t>
            </a:r>
          </a:p>
          <a:p>
            <a:pPr marL="0" indent="0">
              <a:spcBef>
                <a:spcPts val="1800"/>
              </a:spcBef>
              <a:buNone/>
            </a:pPr>
            <a:endParaRPr lang="da-DK" sz="1800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7827" y="1053530"/>
            <a:ext cx="1950464" cy="1057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736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Illustrationer</a:t>
            </a:r>
            <a:br>
              <a:rPr lang="da-DK" dirty="0"/>
            </a:br>
            <a:endParaRPr lang="da-DK" dirty="0"/>
          </a:p>
        </p:txBody>
      </p:sp>
      <p:pic>
        <p:nvPicPr>
          <p:cNvPr id="18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885" y="2735736"/>
            <a:ext cx="1136270" cy="949118"/>
          </a:xfr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960" y="3988217"/>
            <a:ext cx="1749556" cy="2249429"/>
          </a:xfrm>
          <a:prstGeom prst="rect">
            <a:avLst/>
          </a:prstGeom>
        </p:spPr>
      </p:pic>
      <p:pic>
        <p:nvPicPr>
          <p:cNvPr id="9" name="Billed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731" y="4550890"/>
            <a:ext cx="1362459" cy="1700787"/>
          </a:xfrm>
          <a:prstGeom prst="rect">
            <a:avLst/>
          </a:prstGeom>
        </p:spPr>
      </p:pic>
      <p:pic>
        <p:nvPicPr>
          <p:cNvPr id="10" name="Billed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893" y="2832450"/>
            <a:ext cx="2237996" cy="1265854"/>
          </a:xfrm>
          <a:prstGeom prst="rect">
            <a:avLst/>
          </a:prstGeom>
        </p:spPr>
      </p:pic>
      <p:pic>
        <p:nvPicPr>
          <p:cNvPr id="11" name="Billed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912" y="1284628"/>
            <a:ext cx="2920033" cy="2351195"/>
          </a:xfrm>
          <a:prstGeom prst="rect">
            <a:avLst/>
          </a:prstGeom>
        </p:spPr>
      </p:pic>
      <p:pic>
        <p:nvPicPr>
          <p:cNvPr id="12" name="Billed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120" y="4172278"/>
            <a:ext cx="1325132" cy="2055308"/>
          </a:xfrm>
          <a:prstGeom prst="rect">
            <a:avLst/>
          </a:prstGeom>
        </p:spPr>
      </p:pic>
      <p:pic>
        <p:nvPicPr>
          <p:cNvPr id="13" name="Billed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5295" y="3501802"/>
            <a:ext cx="1066088" cy="1653525"/>
          </a:xfrm>
          <a:prstGeom prst="rect">
            <a:avLst/>
          </a:prstGeom>
        </p:spPr>
      </p:pic>
      <p:pic>
        <p:nvPicPr>
          <p:cNvPr id="14" name="Billed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0554" y="4692637"/>
            <a:ext cx="1003829" cy="1556960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94" y="4764819"/>
            <a:ext cx="2343878" cy="1412596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0DF1F3F5-B19D-E431-1F5D-B2CBCA102D2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000" y="468000"/>
            <a:ext cx="1301475" cy="1302480"/>
          </a:xfrm>
          <a:prstGeom prst="rect">
            <a:avLst/>
          </a:prstGeom>
        </p:spPr>
      </p:pic>
      <p:pic>
        <p:nvPicPr>
          <p:cNvPr id="15" name="Billede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87" y="2482852"/>
            <a:ext cx="1381427" cy="1931908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2EAE1E44-77BF-7909-FF80-E40D9783F2A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13832" y="2512804"/>
            <a:ext cx="1353238" cy="1889764"/>
          </a:xfrm>
          <a:prstGeom prst="rect">
            <a:avLst/>
          </a:prstGeom>
        </p:spPr>
      </p:pic>
      <p:pic>
        <p:nvPicPr>
          <p:cNvPr id="19" name="Billede 1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062" y="1188000"/>
            <a:ext cx="1547736" cy="1547736"/>
          </a:xfrm>
          <a:prstGeom prst="rect">
            <a:avLst/>
          </a:prstGeom>
        </p:spPr>
      </p:pic>
      <p:pic>
        <p:nvPicPr>
          <p:cNvPr id="20" name="Billede 1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034" y="1708810"/>
            <a:ext cx="1937794" cy="1937794"/>
          </a:xfrm>
          <a:prstGeom prst="rect">
            <a:avLst/>
          </a:prstGeom>
        </p:spPr>
      </p:pic>
      <p:pic>
        <p:nvPicPr>
          <p:cNvPr id="21" name="Billede 2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158" y="1335340"/>
            <a:ext cx="936716" cy="1168284"/>
          </a:xfrm>
          <a:prstGeom prst="rect">
            <a:avLst/>
          </a:prstGeom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A07AF742-E0EB-D0CB-F186-C6E0D066CAC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352" y="1414951"/>
            <a:ext cx="1104836" cy="1157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513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Illustrationer</a:t>
            </a:r>
            <a:br>
              <a:rPr lang="da-DK" dirty="0"/>
            </a:br>
            <a:endParaRPr lang="da-DK" dirty="0"/>
          </a:p>
        </p:txBody>
      </p:sp>
      <p:pic>
        <p:nvPicPr>
          <p:cNvPr id="11" name="Billed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170" y="737848"/>
            <a:ext cx="2393555" cy="5329323"/>
          </a:xfrm>
          <a:prstGeom prst="rect">
            <a:avLst/>
          </a:prstGeom>
        </p:spPr>
      </p:pic>
      <p:pic>
        <p:nvPicPr>
          <p:cNvPr id="14" name="Billed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66" y="4177417"/>
            <a:ext cx="1828804" cy="758954"/>
          </a:xfrm>
          <a:prstGeom prst="rect">
            <a:avLst/>
          </a:prstGeom>
        </p:spPr>
      </p:pic>
      <p:pic>
        <p:nvPicPr>
          <p:cNvPr id="30" name="Billede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527" y="3722315"/>
            <a:ext cx="1791178" cy="983811"/>
          </a:xfrm>
          <a:prstGeom prst="rect">
            <a:avLst/>
          </a:prstGeom>
        </p:spPr>
      </p:pic>
      <p:pic>
        <p:nvPicPr>
          <p:cNvPr id="59" name="Billede 5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732" y="3858780"/>
            <a:ext cx="1536195" cy="1694691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E2815F43-B1A1-8EF3-9952-22123D69F5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000" y="468000"/>
            <a:ext cx="1301475" cy="1302480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2297F8AB-068F-3072-FAB4-DE24E7CD2B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68877" y="3618168"/>
            <a:ext cx="715539" cy="1737738"/>
          </a:xfrm>
          <a:prstGeom prst="rect">
            <a:avLst/>
          </a:prstGeom>
        </p:spPr>
      </p:pic>
      <p:pic>
        <p:nvPicPr>
          <p:cNvPr id="10" name="Billede 9" descr="Et billede, der indeholder kam&#10;&#10;Indhold genereret af kunstig intelligens kan være forkert.">
            <a:extLst>
              <a:ext uri="{FF2B5EF4-FFF2-40B4-BE49-F238E27FC236}">
                <a16:creationId xmlns:a16="http://schemas.microsoft.com/office/drawing/2014/main" id="{AE03C717-20A7-9302-F175-CFFDA07F9A4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171" y="2081644"/>
            <a:ext cx="1393919" cy="1393919"/>
          </a:xfrm>
          <a:prstGeom prst="rect">
            <a:avLst/>
          </a:prstGeom>
        </p:spPr>
      </p:pic>
      <p:pic>
        <p:nvPicPr>
          <p:cNvPr id="13" name="Billede 12" descr="Et billede, der indeholder saks, værktøj, sort-hvid&#10;&#10;Indhold genereret af kunstig intelligens kan være forkert.">
            <a:extLst>
              <a:ext uri="{FF2B5EF4-FFF2-40B4-BE49-F238E27FC236}">
                <a16:creationId xmlns:a16="http://schemas.microsoft.com/office/drawing/2014/main" id="{033570B6-2170-4532-0F82-44F2DB52A51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67" y="1976510"/>
            <a:ext cx="1393919" cy="1393919"/>
          </a:xfrm>
          <a:prstGeom prst="rect">
            <a:avLst/>
          </a:prstGeom>
        </p:spPr>
      </p:pic>
      <p:pic>
        <p:nvPicPr>
          <p:cNvPr id="16" name="Billede 15" descr="Et billede, der indeholder værktøj, saks&#10;&#10;Indhold genereret af kunstig intelligens kan være forkert.">
            <a:extLst>
              <a:ext uri="{FF2B5EF4-FFF2-40B4-BE49-F238E27FC236}">
                <a16:creationId xmlns:a16="http://schemas.microsoft.com/office/drawing/2014/main" id="{70E85E9C-C668-E12C-7581-CDBF2A8913D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353" y="2081645"/>
            <a:ext cx="1393919" cy="1393919"/>
          </a:xfrm>
          <a:prstGeom prst="rect">
            <a:avLst/>
          </a:prstGeom>
        </p:spPr>
      </p:pic>
      <p:pic>
        <p:nvPicPr>
          <p:cNvPr id="20" name="Billede 19">
            <a:extLst>
              <a:ext uri="{FF2B5EF4-FFF2-40B4-BE49-F238E27FC236}">
                <a16:creationId xmlns:a16="http://schemas.microsoft.com/office/drawing/2014/main" id="{2EF23C25-8393-84D7-11BA-2A1861D97FA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5019" y="5033733"/>
            <a:ext cx="1240645" cy="927756"/>
          </a:xfrm>
          <a:prstGeom prst="rect">
            <a:avLst/>
          </a:prstGeom>
        </p:spPr>
      </p:pic>
      <p:pic>
        <p:nvPicPr>
          <p:cNvPr id="24" name="Billede 23" descr="Et billede, der indeholder skærmbillede, design&#10;&#10;Indhold genereret af kunstig intelligens kan være forkert.">
            <a:extLst>
              <a:ext uri="{FF2B5EF4-FFF2-40B4-BE49-F238E27FC236}">
                <a16:creationId xmlns:a16="http://schemas.microsoft.com/office/drawing/2014/main" id="{883BBD72-2BA1-B06D-25E8-612B2F68CD9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236" y="3466108"/>
            <a:ext cx="1565933" cy="1565933"/>
          </a:xfrm>
          <a:prstGeom prst="rect">
            <a:avLst/>
          </a:prstGeom>
        </p:spPr>
      </p:pic>
      <p:pic>
        <p:nvPicPr>
          <p:cNvPr id="26" name="Billede 25">
            <a:extLst>
              <a:ext uri="{FF2B5EF4-FFF2-40B4-BE49-F238E27FC236}">
                <a16:creationId xmlns:a16="http://schemas.microsoft.com/office/drawing/2014/main" id="{97C53F6B-E382-611D-E4AD-5DB556B2C4F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718253" y="5095539"/>
            <a:ext cx="1009025" cy="770270"/>
          </a:xfrm>
          <a:prstGeom prst="rect">
            <a:avLst/>
          </a:prstGeom>
        </p:spPr>
      </p:pic>
      <p:pic>
        <p:nvPicPr>
          <p:cNvPr id="33" name="Billede 32">
            <a:extLst>
              <a:ext uri="{FF2B5EF4-FFF2-40B4-BE49-F238E27FC236}">
                <a16:creationId xmlns:a16="http://schemas.microsoft.com/office/drawing/2014/main" id="{E580C969-4C2F-DA91-42CE-282E90609CD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527999" y="5139800"/>
            <a:ext cx="1076714" cy="715621"/>
          </a:xfrm>
          <a:prstGeom prst="rect">
            <a:avLst/>
          </a:prstGeom>
        </p:spPr>
      </p:pic>
      <p:pic>
        <p:nvPicPr>
          <p:cNvPr id="35" name="Billede 34" descr="Et billede, der indeholder Medicinsk udstyr, værktøj, injektionssprøjte, nål&#10;&#10;Indhold genereret af kunstig intelligens kan være forkert.">
            <a:extLst>
              <a:ext uri="{FF2B5EF4-FFF2-40B4-BE49-F238E27FC236}">
                <a16:creationId xmlns:a16="http://schemas.microsoft.com/office/drawing/2014/main" id="{73916621-F3B9-0876-4883-F7E35D31EA9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738" y="2364204"/>
            <a:ext cx="1296553" cy="1296553"/>
          </a:xfrm>
          <a:prstGeom prst="rect">
            <a:avLst/>
          </a:prstGeom>
        </p:spPr>
      </p:pic>
      <p:pic>
        <p:nvPicPr>
          <p:cNvPr id="37" name="Billede 36">
            <a:extLst>
              <a:ext uri="{FF2B5EF4-FFF2-40B4-BE49-F238E27FC236}">
                <a16:creationId xmlns:a16="http://schemas.microsoft.com/office/drawing/2014/main" id="{2AA6CA10-BD91-6BCF-69CC-6C6DC51ED25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97291" y="1621026"/>
            <a:ext cx="1778000" cy="95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421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Illustrationer</a:t>
            </a:r>
            <a:br>
              <a:rPr lang="da-DK" dirty="0"/>
            </a:br>
            <a:endParaRPr lang="da-DK" dirty="0"/>
          </a:p>
        </p:txBody>
      </p:sp>
      <p:pic>
        <p:nvPicPr>
          <p:cNvPr id="31" name="Billede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977" y="1512833"/>
            <a:ext cx="4680520" cy="3842992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C896EB28-6F05-EEC5-4A7D-E9AC8B5FC3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000" y="468000"/>
            <a:ext cx="1301475" cy="1302480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EAAFE9B3-5507-04FF-14D6-D7FD31C118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060" y="1673871"/>
            <a:ext cx="2256351" cy="1866675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92A949C8-5735-4C33-54C0-AE52DED243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50" y="3781114"/>
            <a:ext cx="2256351" cy="1903402"/>
          </a:xfrm>
          <a:prstGeom prst="rect">
            <a:avLst/>
          </a:prstGeom>
        </p:spPr>
      </p:pic>
      <p:pic>
        <p:nvPicPr>
          <p:cNvPr id="10" name="Billed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749" y="2939496"/>
            <a:ext cx="4346635" cy="2946796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8F0CE124-25A9-D8DD-E4FE-4785B5381E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1243" y="3330055"/>
            <a:ext cx="2213453" cy="2654697"/>
          </a:xfrm>
          <a:prstGeom prst="rect">
            <a:avLst/>
          </a:prstGeom>
        </p:spPr>
      </p:pic>
      <p:pic>
        <p:nvPicPr>
          <p:cNvPr id="18" name="Billede 17">
            <a:extLst>
              <a:ext uri="{FF2B5EF4-FFF2-40B4-BE49-F238E27FC236}">
                <a16:creationId xmlns:a16="http://schemas.microsoft.com/office/drawing/2014/main" id="{F3F06E5D-6268-8E84-3DFF-B49EC4F75B6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282" y="3850367"/>
            <a:ext cx="2213453" cy="2213453"/>
          </a:xfrm>
          <a:prstGeom prst="rect">
            <a:avLst/>
          </a:prstGeom>
        </p:spPr>
      </p:pic>
      <p:pic>
        <p:nvPicPr>
          <p:cNvPr id="19" name="Billede 18">
            <a:extLst>
              <a:ext uri="{FF2B5EF4-FFF2-40B4-BE49-F238E27FC236}">
                <a16:creationId xmlns:a16="http://schemas.microsoft.com/office/drawing/2014/main" id="{294211B0-ECDA-B06C-C221-7A5FFFF6F0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77510" y="1707208"/>
            <a:ext cx="1589062" cy="900000"/>
          </a:xfrm>
          <a:prstGeom prst="rect">
            <a:avLst/>
          </a:prstGeom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8A8024B1-91E6-09B7-0E9B-25EAE95268E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06960" y="2259232"/>
            <a:ext cx="1288447" cy="812012"/>
          </a:xfrm>
          <a:prstGeom prst="rect">
            <a:avLst/>
          </a:prstGeom>
        </p:spPr>
      </p:pic>
      <p:pic>
        <p:nvPicPr>
          <p:cNvPr id="23" name="Billede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008" y="333450"/>
            <a:ext cx="2390712" cy="242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963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Illustrationer</a:t>
            </a:r>
            <a:br>
              <a:rPr lang="da-DK" dirty="0"/>
            </a:br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65" y="1053530"/>
            <a:ext cx="4149874" cy="4149874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927" y="1078793"/>
            <a:ext cx="3312368" cy="3312368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CAD0DC17-0C3D-F8D2-C03E-61182FE56B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000" y="468000"/>
            <a:ext cx="1301475" cy="1302480"/>
          </a:xfrm>
          <a:prstGeom prst="rect">
            <a:avLst/>
          </a:prstGeom>
        </p:spPr>
      </p:pic>
      <p:pic>
        <p:nvPicPr>
          <p:cNvPr id="16" name="Billede 15">
            <a:extLst>
              <a:ext uri="{FF2B5EF4-FFF2-40B4-BE49-F238E27FC236}">
                <a16:creationId xmlns:a16="http://schemas.microsoft.com/office/drawing/2014/main" id="{4B9ABC04-9876-FC29-61FC-17E276EDF2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4407" y="1581737"/>
            <a:ext cx="4024775" cy="2306480"/>
          </a:xfrm>
          <a:prstGeom prst="rect">
            <a:avLst/>
          </a:prstGeom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5789C5F2-92FD-FB4A-CF08-8DA968629F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7" y="3939217"/>
            <a:ext cx="12221145" cy="2140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579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Illustrationer</a:t>
            </a:r>
            <a:br>
              <a:rPr lang="da-DK" dirty="0"/>
            </a:br>
            <a:endParaRPr lang="da-DK" dirty="0"/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CAD0DC17-0C3D-F8D2-C03E-61182FE56B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000" y="468000"/>
            <a:ext cx="1301475" cy="130248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6CA15FCF-0818-A4A8-E9AF-FE706CDD3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1722" y="1976180"/>
            <a:ext cx="3499953" cy="2072278"/>
          </a:xfrm>
          <a:prstGeom prst="rect">
            <a:avLst/>
          </a:prstGeom>
        </p:spPr>
      </p:pic>
      <p:pic>
        <p:nvPicPr>
          <p:cNvPr id="9" name="Billed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66" y="2470822"/>
            <a:ext cx="1481783" cy="1204273"/>
          </a:xfrm>
          <a:prstGeom prst="rect">
            <a:avLst/>
          </a:prstGeom>
        </p:spPr>
      </p:pic>
      <p:pic>
        <p:nvPicPr>
          <p:cNvPr id="15" name="Billed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66" y="2841399"/>
            <a:ext cx="4797946" cy="4797946"/>
          </a:xfrm>
          <a:prstGeom prst="rect">
            <a:avLst/>
          </a:prstGeom>
        </p:spPr>
      </p:pic>
      <p:pic>
        <p:nvPicPr>
          <p:cNvPr id="18" name="Billede 17">
            <a:extLst>
              <a:ext uri="{FF2B5EF4-FFF2-40B4-BE49-F238E27FC236}">
                <a16:creationId xmlns:a16="http://schemas.microsoft.com/office/drawing/2014/main" id="{E22CB274-8743-51C3-272E-5740687AF8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2753" y="4509914"/>
            <a:ext cx="6100138" cy="1692416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AB386704-88AD-B6B8-6122-5BE10E4186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33291" y="1865693"/>
            <a:ext cx="2808312" cy="226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46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Illustrationer</a:t>
            </a:r>
            <a:br>
              <a:rPr lang="da-DK" dirty="0"/>
            </a:br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93931" y="2812805"/>
            <a:ext cx="3001244" cy="2462920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15" y="1706592"/>
            <a:ext cx="2653317" cy="4561445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795" y="4662584"/>
            <a:ext cx="1033499" cy="1386503"/>
          </a:xfrm>
          <a:prstGeom prst="rect">
            <a:avLst/>
          </a:prstGeom>
        </p:spPr>
      </p:pic>
      <p:pic>
        <p:nvPicPr>
          <p:cNvPr id="9" name="Billed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996" y="1853501"/>
            <a:ext cx="1510528" cy="1531103"/>
          </a:xfrm>
          <a:prstGeom prst="rect">
            <a:avLst/>
          </a:prstGeom>
        </p:spPr>
      </p:pic>
      <p:pic>
        <p:nvPicPr>
          <p:cNvPr id="10" name="Billed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810" y="909514"/>
            <a:ext cx="1302392" cy="7064301"/>
          </a:xfrm>
          <a:prstGeom prst="rect">
            <a:avLst/>
          </a:prstGeom>
        </p:spPr>
      </p:pic>
      <p:pic>
        <p:nvPicPr>
          <p:cNvPr id="11" name="Billed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29" y="2863276"/>
            <a:ext cx="4293890" cy="429389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3B679D25-A480-9331-FBE7-48E0A45F4A0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05" y="4429010"/>
            <a:ext cx="1723192" cy="961256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8718151E-ADFC-9098-C9AB-8E24897469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000" y="468000"/>
            <a:ext cx="1301475" cy="130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2442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6E31EC1-05CA-AFDC-6B41-2F1EA627E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Illustrationer</a:t>
            </a:r>
            <a:br>
              <a:rPr lang="da-DK" dirty="0"/>
            </a:br>
            <a:endParaRPr lang="da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1DBD7B53-AEA1-608F-57F1-DAD96B8749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763" y="2560438"/>
            <a:ext cx="1891237" cy="2872186"/>
          </a:xfr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7C8467F2-E68A-AC66-4143-39D26DC902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530" y="1528694"/>
            <a:ext cx="1915312" cy="1159978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F55203FB-F466-9EA5-A9B1-73D121D3CF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947" y="4449323"/>
            <a:ext cx="2648717" cy="1822708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9C158936-924A-5357-289E-27FB7AB552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439" y="756527"/>
            <a:ext cx="3348061" cy="3280610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458" y="3325213"/>
            <a:ext cx="2453357" cy="2785515"/>
          </a:xfrm>
          <a:prstGeom prst="rect">
            <a:avLst/>
          </a:prstGeom>
        </p:spPr>
      </p:pic>
      <p:grpSp>
        <p:nvGrpSpPr>
          <p:cNvPr id="9" name="Group 4"/>
          <p:cNvGrpSpPr>
            <a:grpSpLocks noChangeAspect="1"/>
          </p:cNvGrpSpPr>
          <p:nvPr/>
        </p:nvGrpSpPr>
        <p:grpSpPr bwMode="auto">
          <a:xfrm>
            <a:off x="2136446" y="2804230"/>
            <a:ext cx="4060731" cy="4060731"/>
            <a:chOff x="-2382" y="2073"/>
            <a:chExt cx="1455" cy="1455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/>
          </p:nvSpPr>
          <p:spPr bwMode="auto">
            <a:xfrm>
              <a:off x="-2382" y="2073"/>
              <a:ext cx="1455" cy="1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-2307" y="2611"/>
              <a:ext cx="277" cy="659"/>
            </a:xfrm>
            <a:custGeom>
              <a:avLst/>
              <a:gdLst>
                <a:gd name="T0" fmla="*/ 58 w 277"/>
                <a:gd name="T1" fmla="*/ 185 h 659"/>
                <a:gd name="T2" fmla="*/ 277 w 277"/>
                <a:gd name="T3" fmla="*/ 0 h 659"/>
                <a:gd name="T4" fmla="*/ 277 w 277"/>
                <a:gd name="T5" fmla="*/ 659 h 659"/>
                <a:gd name="T6" fmla="*/ 0 w 277"/>
                <a:gd name="T7" fmla="*/ 659 h 659"/>
                <a:gd name="T8" fmla="*/ 58 w 277"/>
                <a:gd name="T9" fmla="*/ 185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7" h="659">
                  <a:moveTo>
                    <a:pt x="58" y="185"/>
                  </a:moveTo>
                  <a:lnTo>
                    <a:pt x="277" y="0"/>
                  </a:lnTo>
                  <a:lnTo>
                    <a:pt x="277" y="659"/>
                  </a:lnTo>
                  <a:lnTo>
                    <a:pt x="0" y="659"/>
                  </a:lnTo>
                  <a:lnTo>
                    <a:pt x="58" y="185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-1946" y="2636"/>
              <a:ext cx="273" cy="326"/>
            </a:xfrm>
            <a:custGeom>
              <a:avLst/>
              <a:gdLst>
                <a:gd name="T0" fmla="*/ 181 w 273"/>
                <a:gd name="T1" fmla="*/ 0 h 326"/>
                <a:gd name="T2" fmla="*/ 0 w 273"/>
                <a:gd name="T3" fmla="*/ 164 h 326"/>
                <a:gd name="T4" fmla="*/ 273 w 273"/>
                <a:gd name="T5" fmla="*/ 326 h 326"/>
                <a:gd name="T6" fmla="*/ 181 w 273"/>
                <a:gd name="T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3" h="326">
                  <a:moveTo>
                    <a:pt x="181" y="0"/>
                  </a:moveTo>
                  <a:lnTo>
                    <a:pt x="0" y="164"/>
                  </a:lnTo>
                  <a:lnTo>
                    <a:pt x="273" y="326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-1623" y="2595"/>
              <a:ext cx="302" cy="394"/>
            </a:xfrm>
            <a:custGeom>
              <a:avLst/>
              <a:gdLst>
                <a:gd name="T0" fmla="*/ 151 w 302"/>
                <a:gd name="T1" fmla="*/ 0 h 394"/>
                <a:gd name="T2" fmla="*/ 0 w 302"/>
                <a:gd name="T3" fmla="*/ 234 h 394"/>
                <a:gd name="T4" fmla="*/ 151 w 302"/>
                <a:gd name="T5" fmla="*/ 394 h 394"/>
                <a:gd name="T6" fmla="*/ 302 w 302"/>
                <a:gd name="T7" fmla="*/ 278 h 394"/>
                <a:gd name="T8" fmla="*/ 151 w 302"/>
                <a:gd name="T9" fmla="*/ 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394">
                  <a:moveTo>
                    <a:pt x="151" y="0"/>
                  </a:moveTo>
                  <a:lnTo>
                    <a:pt x="0" y="234"/>
                  </a:lnTo>
                  <a:lnTo>
                    <a:pt x="151" y="394"/>
                  </a:lnTo>
                  <a:lnTo>
                    <a:pt x="302" y="278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-1252" y="2331"/>
              <a:ext cx="151" cy="939"/>
            </a:xfrm>
            <a:custGeom>
              <a:avLst/>
              <a:gdLst>
                <a:gd name="T0" fmla="*/ 151 w 151"/>
                <a:gd name="T1" fmla="*/ 939 h 939"/>
                <a:gd name="T2" fmla="*/ 95 w 151"/>
                <a:gd name="T3" fmla="*/ 0 h 939"/>
                <a:gd name="T4" fmla="*/ 39 w 151"/>
                <a:gd name="T5" fmla="*/ 48 h 939"/>
                <a:gd name="T6" fmla="*/ 0 w 151"/>
                <a:gd name="T7" fmla="*/ 939 h 939"/>
                <a:gd name="T8" fmla="*/ 151 w 151"/>
                <a:gd name="T9" fmla="*/ 939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939">
                  <a:moveTo>
                    <a:pt x="151" y="939"/>
                  </a:moveTo>
                  <a:lnTo>
                    <a:pt x="95" y="0"/>
                  </a:lnTo>
                  <a:lnTo>
                    <a:pt x="39" y="48"/>
                  </a:lnTo>
                  <a:lnTo>
                    <a:pt x="0" y="939"/>
                  </a:lnTo>
                  <a:lnTo>
                    <a:pt x="151" y="939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-1157" y="2331"/>
              <a:ext cx="155" cy="939"/>
            </a:xfrm>
            <a:custGeom>
              <a:avLst/>
              <a:gdLst>
                <a:gd name="T0" fmla="*/ 72 w 155"/>
                <a:gd name="T1" fmla="*/ 22 h 939"/>
                <a:gd name="T2" fmla="*/ 0 w 155"/>
                <a:gd name="T3" fmla="*/ 0 h 939"/>
                <a:gd name="T4" fmla="*/ 56 w 155"/>
                <a:gd name="T5" fmla="*/ 939 h 939"/>
                <a:gd name="T6" fmla="*/ 155 w 155"/>
                <a:gd name="T7" fmla="*/ 939 h 939"/>
                <a:gd name="T8" fmla="*/ 72 w 155"/>
                <a:gd name="T9" fmla="*/ 22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939">
                  <a:moveTo>
                    <a:pt x="72" y="22"/>
                  </a:moveTo>
                  <a:lnTo>
                    <a:pt x="0" y="0"/>
                  </a:lnTo>
                  <a:lnTo>
                    <a:pt x="56" y="939"/>
                  </a:lnTo>
                  <a:lnTo>
                    <a:pt x="155" y="939"/>
                  </a:lnTo>
                  <a:lnTo>
                    <a:pt x="72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-2030" y="2595"/>
              <a:ext cx="861" cy="675"/>
            </a:xfrm>
            <a:custGeom>
              <a:avLst/>
              <a:gdLst>
                <a:gd name="T0" fmla="*/ 0 w 861"/>
                <a:gd name="T1" fmla="*/ 675 h 675"/>
                <a:gd name="T2" fmla="*/ 0 w 861"/>
                <a:gd name="T3" fmla="*/ 16 h 675"/>
                <a:gd name="T4" fmla="*/ 265 w 861"/>
                <a:gd name="T5" fmla="*/ 256 h 675"/>
                <a:gd name="T6" fmla="*/ 265 w 861"/>
                <a:gd name="T7" fmla="*/ 41 h 675"/>
                <a:gd name="T8" fmla="*/ 558 w 861"/>
                <a:gd name="T9" fmla="*/ 278 h 675"/>
                <a:gd name="T10" fmla="*/ 558 w 861"/>
                <a:gd name="T11" fmla="*/ 0 h 675"/>
                <a:gd name="T12" fmla="*/ 861 w 861"/>
                <a:gd name="T13" fmla="*/ 278 h 675"/>
                <a:gd name="T14" fmla="*/ 861 w 861"/>
                <a:gd name="T15" fmla="*/ 675 h 675"/>
                <a:gd name="T16" fmla="*/ 0 w 861"/>
                <a:gd name="T17" fmla="*/ 67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1" h="675">
                  <a:moveTo>
                    <a:pt x="0" y="675"/>
                  </a:moveTo>
                  <a:lnTo>
                    <a:pt x="0" y="16"/>
                  </a:lnTo>
                  <a:lnTo>
                    <a:pt x="265" y="256"/>
                  </a:lnTo>
                  <a:lnTo>
                    <a:pt x="265" y="41"/>
                  </a:lnTo>
                  <a:lnTo>
                    <a:pt x="558" y="278"/>
                  </a:lnTo>
                  <a:lnTo>
                    <a:pt x="558" y="0"/>
                  </a:lnTo>
                  <a:lnTo>
                    <a:pt x="861" y="278"/>
                  </a:lnTo>
                  <a:lnTo>
                    <a:pt x="861" y="675"/>
                  </a:lnTo>
                  <a:lnTo>
                    <a:pt x="0" y="6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-2265" y="2961"/>
              <a:ext cx="184" cy="208"/>
            </a:xfrm>
            <a:custGeom>
              <a:avLst/>
              <a:gdLst>
                <a:gd name="T0" fmla="*/ 21 w 184"/>
                <a:gd name="T1" fmla="*/ 36 h 208"/>
                <a:gd name="T2" fmla="*/ 181 w 184"/>
                <a:gd name="T3" fmla="*/ 0 h 208"/>
                <a:gd name="T4" fmla="*/ 184 w 184"/>
                <a:gd name="T5" fmla="*/ 208 h 208"/>
                <a:gd name="T6" fmla="*/ 0 w 184"/>
                <a:gd name="T7" fmla="*/ 208 h 208"/>
                <a:gd name="T8" fmla="*/ 21 w 184"/>
                <a:gd name="T9" fmla="*/ 36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208">
                  <a:moveTo>
                    <a:pt x="21" y="36"/>
                  </a:moveTo>
                  <a:lnTo>
                    <a:pt x="181" y="0"/>
                  </a:lnTo>
                  <a:lnTo>
                    <a:pt x="184" y="208"/>
                  </a:lnTo>
                  <a:lnTo>
                    <a:pt x="0" y="208"/>
                  </a:lnTo>
                  <a:lnTo>
                    <a:pt x="21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8" name="Line 13"/>
            <p:cNvSpPr>
              <a:spLocks noChangeShapeType="1"/>
            </p:cNvSpPr>
            <p:nvPr/>
          </p:nvSpPr>
          <p:spPr bwMode="auto">
            <a:xfrm flipV="1">
              <a:off x="-2265" y="3017"/>
              <a:ext cx="208" cy="26"/>
            </a:xfrm>
            <a:prstGeom prst="line">
              <a:avLst/>
            </a:prstGeom>
            <a:noFill/>
            <a:ln w="25400" cap="flat">
              <a:solidFill>
                <a:srgbClr val="CBCBC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 flipV="1">
              <a:off x="-2268" y="3104"/>
              <a:ext cx="206" cy="4"/>
            </a:xfrm>
            <a:prstGeom prst="line">
              <a:avLst/>
            </a:prstGeom>
            <a:noFill/>
            <a:ln w="25400" cap="flat">
              <a:solidFill>
                <a:srgbClr val="CBCBC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20" name="Line 15"/>
            <p:cNvSpPr>
              <a:spLocks noChangeShapeType="1"/>
            </p:cNvSpPr>
            <p:nvPr/>
          </p:nvSpPr>
          <p:spPr bwMode="auto">
            <a:xfrm flipH="1">
              <a:off x="-2210" y="2955"/>
              <a:ext cx="13" cy="233"/>
            </a:xfrm>
            <a:prstGeom prst="line">
              <a:avLst/>
            </a:prstGeom>
            <a:noFill/>
            <a:ln w="25400" cap="flat">
              <a:solidFill>
                <a:srgbClr val="CBCBC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21" name="Line 16"/>
            <p:cNvSpPr>
              <a:spLocks noChangeShapeType="1"/>
            </p:cNvSpPr>
            <p:nvPr/>
          </p:nvSpPr>
          <p:spPr bwMode="auto">
            <a:xfrm>
              <a:off x="-2145" y="2944"/>
              <a:ext cx="11" cy="245"/>
            </a:xfrm>
            <a:prstGeom prst="line">
              <a:avLst/>
            </a:prstGeom>
            <a:noFill/>
            <a:ln w="25400" cap="flat">
              <a:solidFill>
                <a:srgbClr val="CBCBC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pic>
        <p:nvPicPr>
          <p:cNvPr id="22" name="Billede 21">
            <a:extLst>
              <a:ext uri="{FF2B5EF4-FFF2-40B4-BE49-F238E27FC236}">
                <a16:creationId xmlns:a16="http://schemas.microsoft.com/office/drawing/2014/main" id="{4762850A-DE7D-84D4-8F69-FDC0DD3B13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000" y="468000"/>
            <a:ext cx="1301475" cy="130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3704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8EFDAA40-AC7E-A37F-8AEE-FB14B4AA7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Illustrationer</a:t>
            </a:r>
            <a:br>
              <a:rPr lang="da-DK" dirty="0"/>
            </a:br>
            <a:endParaRPr lang="da-DK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842A4305-BCE3-1C6B-A379-78E83D3D4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000" y="468000"/>
            <a:ext cx="1301475" cy="1302480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33C03BEB-B21E-8C25-B30B-5C5BA7E0A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051" y="2074808"/>
            <a:ext cx="1693333" cy="4064000"/>
          </a:xfrm>
          <a:prstGeom prst="rect">
            <a:avLst/>
          </a:prstGeom>
        </p:spPr>
      </p:pic>
      <p:pic>
        <p:nvPicPr>
          <p:cNvPr id="9" name="Billed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997" y="3424434"/>
            <a:ext cx="2849886" cy="2069596"/>
          </a:xfrm>
          <a:prstGeom prst="rect">
            <a:avLst/>
          </a:prstGeom>
        </p:spPr>
      </p:pic>
      <p:pic>
        <p:nvPicPr>
          <p:cNvPr id="10" name="Billed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986" y="3772339"/>
            <a:ext cx="1365172" cy="1998499"/>
          </a:xfrm>
          <a:prstGeom prst="rect">
            <a:avLst/>
          </a:prstGeom>
        </p:spPr>
      </p:pic>
      <p:pic>
        <p:nvPicPr>
          <p:cNvPr id="11" name="Billed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220" y="3285778"/>
            <a:ext cx="1024130" cy="2078740"/>
          </a:xfrm>
          <a:prstGeom prst="rect">
            <a:avLst/>
          </a:prstGeom>
        </p:spPr>
      </p:pic>
      <p:pic>
        <p:nvPicPr>
          <p:cNvPr id="12" name="Billed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2812" y="4097090"/>
            <a:ext cx="1124714" cy="1828804"/>
          </a:xfrm>
          <a:prstGeom prst="rect">
            <a:avLst/>
          </a:prstGeom>
        </p:spPr>
      </p:pic>
      <p:pic>
        <p:nvPicPr>
          <p:cNvPr id="13" name="Billed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926" y="3619731"/>
            <a:ext cx="941834" cy="1950724"/>
          </a:xfrm>
          <a:prstGeom prst="rect">
            <a:avLst/>
          </a:prstGeom>
        </p:spPr>
      </p:pic>
      <p:pic>
        <p:nvPicPr>
          <p:cNvPr id="14" name="Billed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3228" y="2793076"/>
            <a:ext cx="871730" cy="2045212"/>
          </a:xfrm>
          <a:prstGeom prst="rect">
            <a:avLst/>
          </a:prstGeom>
        </p:spPr>
      </p:pic>
      <p:pic>
        <p:nvPicPr>
          <p:cNvPr id="15" name="Billede 14">
            <a:extLst>
              <a:ext uri="{FF2B5EF4-FFF2-40B4-BE49-F238E27FC236}">
                <a16:creationId xmlns:a16="http://schemas.microsoft.com/office/drawing/2014/main" id="{41ED76A2-FA3C-6498-EE11-0655675936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4943" y="2063858"/>
            <a:ext cx="1575189" cy="411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9444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E840CD19-667A-6792-17E0-A77778323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Illustrationer</a:t>
            </a:r>
            <a:br>
              <a:rPr lang="da-DK" dirty="0"/>
            </a:br>
            <a:endParaRPr lang="da-DK" dirty="0"/>
          </a:p>
        </p:txBody>
      </p:sp>
      <p:pic>
        <p:nvPicPr>
          <p:cNvPr id="6" name="Billede 5" descr="Et billede, der indeholder lilla/violet, design, kunst&#10;&#10;Indhold genereret af kunstig intelligens kan være forkert.">
            <a:extLst>
              <a:ext uri="{FF2B5EF4-FFF2-40B4-BE49-F238E27FC236}">
                <a16:creationId xmlns:a16="http://schemas.microsoft.com/office/drawing/2014/main" id="{60CF05B7-E48D-4DD4-A32F-25F09A14C1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000" y="468000"/>
            <a:ext cx="1386166" cy="1302481"/>
          </a:xfrm>
          <a:prstGeom prst="rect">
            <a:avLst/>
          </a:prstGeom>
        </p:spPr>
      </p:pic>
      <p:pic>
        <p:nvPicPr>
          <p:cNvPr id="18" name="Billede 17">
            <a:extLst>
              <a:ext uri="{FF2B5EF4-FFF2-40B4-BE49-F238E27FC236}">
                <a16:creationId xmlns:a16="http://schemas.microsoft.com/office/drawing/2014/main" id="{05708FBE-EDD2-C9D8-0CE7-74BC690213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35" r="31701"/>
          <a:stretch/>
        </p:blipFill>
        <p:spPr>
          <a:xfrm>
            <a:off x="2131598" y="1771588"/>
            <a:ext cx="1800200" cy="3891143"/>
          </a:xfrm>
          <a:prstGeom prst="rect">
            <a:avLst/>
          </a:prstGeom>
        </p:spPr>
      </p:pic>
      <p:pic>
        <p:nvPicPr>
          <p:cNvPr id="20" name="Billede 19">
            <a:extLst>
              <a:ext uri="{FF2B5EF4-FFF2-40B4-BE49-F238E27FC236}">
                <a16:creationId xmlns:a16="http://schemas.microsoft.com/office/drawing/2014/main" id="{6E77413E-C6C7-A2DD-650F-7DFEA8E332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83" r="31968"/>
          <a:stretch/>
        </p:blipFill>
        <p:spPr>
          <a:xfrm>
            <a:off x="3931798" y="1771588"/>
            <a:ext cx="1512168" cy="4494011"/>
          </a:xfrm>
          <a:prstGeom prst="rect">
            <a:avLst/>
          </a:prstGeom>
        </p:spPr>
      </p:pic>
      <p:pic>
        <p:nvPicPr>
          <p:cNvPr id="23" name="Billede 22">
            <a:extLst>
              <a:ext uri="{FF2B5EF4-FFF2-40B4-BE49-F238E27FC236}">
                <a16:creationId xmlns:a16="http://schemas.microsoft.com/office/drawing/2014/main" id="{6EF85F7F-43F8-B7D2-893A-FA1872B64F6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99" r="35259"/>
          <a:stretch/>
        </p:blipFill>
        <p:spPr>
          <a:xfrm>
            <a:off x="624979" y="1845618"/>
            <a:ext cx="1218587" cy="4573910"/>
          </a:xfrm>
          <a:prstGeom prst="rect">
            <a:avLst/>
          </a:prstGeom>
        </p:spPr>
      </p:pic>
      <p:pic>
        <p:nvPicPr>
          <p:cNvPr id="3" name="Billede 2" descr="Et billede, der indeholder tøj, menneske, stående, tegneserie&#10;&#10;Indhold genereret af kunstig intelligens kan være forkert.">
            <a:extLst>
              <a:ext uri="{FF2B5EF4-FFF2-40B4-BE49-F238E27FC236}">
                <a16:creationId xmlns:a16="http://schemas.microsoft.com/office/drawing/2014/main" id="{9C05DB53-F508-D412-BC0C-B0AB785EFAE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33" r="31169"/>
          <a:stretch/>
        </p:blipFill>
        <p:spPr>
          <a:xfrm flipH="1">
            <a:off x="6949924" y="1269554"/>
            <a:ext cx="1383662" cy="3780653"/>
          </a:xfrm>
          <a:prstGeom prst="rect">
            <a:avLst/>
          </a:prstGeom>
        </p:spPr>
      </p:pic>
      <p:pic>
        <p:nvPicPr>
          <p:cNvPr id="7" name="Billede 6" descr="Et billede, der indeholder tøj, menneske, tegneserie, stående&#10;&#10;Indhold genereret af kunstig intelligens kan være forkert.">
            <a:extLst>
              <a:ext uri="{FF2B5EF4-FFF2-40B4-BE49-F238E27FC236}">
                <a16:creationId xmlns:a16="http://schemas.microsoft.com/office/drawing/2014/main" id="{38CB90C2-67B1-7CC3-29C7-83F8503B8BF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0" r="19145"/>
          <a:stretch/>
        </p:blipFill>
        <p:spPr>
          <a:xfrm flipH="1">
            <a:off x="8252667" y="1694354"/>
            <a:ext cx="2268253" cy="4746801"/>
          </a:xfrm>
          <a:prstGeom prst="rect">
            <a:avLst/>
          </a:prstGeom>
        </p:spPr>
      </p:pic>
      <p:pic>
        <p:nvPicPr>
          <p:cNvPr id="9" name="Billede 8" descr="Et billede, der indeholder tøj, menneske, tegneserie, jakkesæt&#10;&#10;Indhold genereret af kunstig intelligens kan være forkert.">
            <a:extLst>
              <a:ext uri="{FF2B5EF4-FFF2-40B4-BE49-F238E27FC236}">
                <a16:creationId xmlns:a16="http://schemas.microsoft.com/office/drawing/2014/main" id="{FB7579C4-070D-8769-166B-EB0D681EF67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66" r="37236"/>
          <a:stretch/>
        </p:blipFill>
        <p:spPr>
          <a:xfrm flipH="1">
            <a:off x="10706098" y="1834153"/>
            <a:ext cx="1489077" cy="406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9173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5A879-9261-BAF2-DA69-E958FABB0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7B69C237-0BC6-B1EF-D171-D3D3B218F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Illustrationer</a:t>
            </a:r>
            <a:br>
              <a:rPr lang="da-DK" dirty="0"/>
            </a:br>
            <a:endParaRPr lang="da-DK" dirty="0"/>
          </a:p>
        </p:txBody>
      </p:sp>
      <p:pic>
        <p:nvPicPr>
          <p:cNvPr id="6" name="Billede 5" descr="Et billede, der indeholder lilla/violet, design, kunst&#10;&#10;Indhold genereret af kunstig intelligens kan være forkert.">
            <a:extLst>
              <a:ext uri="{FF2B5EF4-FFF2-40B4-BE49-F238E27FC236}">
                <a16:creationId xmlns:a16="http://schemas.microsoft.com/office/drawing/2014/main" id="{A37089FC-42A2-59C9-22F6-0C0E21625F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000" y="468000"/>
            <a:ext cx="1386166" cy="1302481"/>
          </a:xfrm>
          <a:prstGeom prst="rect">
            <a:avLst/>
          </a:prstGeom>
        </p:spPr>
      </p:pic>
      <p:graphicFrame>
        <p:nvGraphicFramePr>
          <p:cNvPr id="30" name="Diagram 29">
            <a:extLst>
              <a:ext uri="{FF2B5EF4-FFF2-40B4-BE49-F238E27FC236}">
                <a16:creationId xmlns:a16="http://schemas.microsoft.com/office/drawing/2014/main" id="{F4B37964-CA2D-22F7-B22E-F3DE15B267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7615111"/>
              </p:ext>
            </p:extLst>
          </p:nvPr>
        </p:nvGraphicFramePr>
        <p:xfrm>
          <a:off x="388786" y="1750748"/>
          <a:ext cx="2854613" cy="2104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DBD9AA6-0BB1-9DC4-260B-EBF13562A1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2449736"/>
              </p:ext>
            </p:extLst>
          </p:nvPr>
        </p:nvGraphicFramePr>
        <p:xfrm>
          <a:off x="720187" y="3949646"/>
          <a:ext cx="2647000" cy="1764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7" name="Billede 6" descr="Et billede, der indeholder skærmbillede, Rektangel, fjernsyn, kvadratisk&#10;&#10;Indhold genereret af kunstig intelligens kan være forkert.">
            <a:extLst>
              <a:ext uri="{FF2B5EF4-FFF2-40B4-BE49-F238E27FC236}">
                <a16:creationId xmlns:a16="http://schemas.microsoft.com/office/drawing/2014/main" id="{AF061A7D-49A6-BAFD-FF60-376A4A726BC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439" b="16952"/>
          <a:stretch/>
        </p:blipFill>
        <p:spPr>
          <a:xfrm flipH="1">
            <a:off x="9135418" y="765498"/>
            <a:ext cx="3059757" cy="4333934"/>
          </a:xfrm>
          <a:prstGeom prst="rect">
            <a:avLst/>
          </a:prstGeom>
        </p:spPr>
      </p:pic>
      <p:pic>
        <p:nvPicPr>
          <p:cNvPr id="9" name="Billede 8" descr="Et billede, der indeholder skærmbillede, Rektangel, design&#10;&#10;Indhold genereret af kunstig intelligens kan være forkert.">
            <a:extLst>
              <a:ext uri="{FF2B5EF4-FFF2-40B4-BE49-F238E27FC236}">
                <a16:creationId xmlns:a16="http://schemas.microsoft.com/office/drawing/2014/main" id="{CE0C5BCE-58C5-F069-EB68-56030D34DE9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71" r="12717" b="19003"/>
          <a:stretch/>
        </p:blipFill>
        <p:spPr>
          <a:xfrm>
            <a:off x="4878195" y="662946"/>
            <a:ext cx="3366933" cy="3306273"/>
          </a:xfrm>
          <a:prstGeom prst="rect">
            <a:avLst/>
          </a:prstGeom>
        </p:spPr>
      </p:pic>
      <p:pic>
        <p:nvPicPr>
          <p:cNvPr id="13" name="Billede 12" descr="Et billede, der indeholder sort, mørke, skærmbillede, vindue&#10;&#10;Indhold genereret af kunstig intelligens kan være forkert.">
            <a:extLst>
              <a:ext uri="{FF2B5EF4-FFF2-40B4-BE49-F238E27FC236}">
                <a16:creationId xmlns:a16="http://schemas.microsoft.com/office/drawing/2014/main" id="{FBDE7035-2E75-5D38-541D-5DFA2E7C0A0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2" t="19003" r="39041" b="25370"/>
          <a:stretch/>
        </p:blipFill>
        <p:spPr>
          <a:xfrm flipH="1">
            <a:off x="9659248" y="2031167"/>
            <a:ext cx="1600952" cy="1518867"/>
          </a:xfrm>
          <a:prstGeom prst="rect">
            <a:avLst/>
          </a:prstGeom>
        </p:spPr>
      </p:pic>
      <p:pic>
        <p:nvPicPr>
          <p:cNvPr id="14" name="Billede 13" descr="Et billede, der indeholder tøj, menneske, tegneserie, stående&#10;&#10;Indhold genereret af kunstig intelligens kan være forkert.">
            <a:extLst>
              <a:ext uri="{FF2B5EF4-FFF2-40B4-BE49-F238E27FC236}">
                <a16:creationId xmlns:a16="http://schemas.microsoft.com/office/drawing/2014/main" id="{0D151C06-C4FA-7726-A703-10572818AD4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0" r="19145"/>
          <a:stretch/>
        </p:blipFill>
        <p:spPr>
          <a:xfrm>
            <a:off x="3880290" y="714743"/>
            <a:ext cx="1674718" cy="3504703"/>
          </a:xfrm>
          <a:prstGeom prst="rect">
            <a:avLst/>
          </a:prstGeom>
        </p:spPr>
      </p:pic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154B6E34-68BD-29E1-5C3A-27E2205E14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4424344"/>
              </p:ext>
            </p:extLst>
          </p:nvPr>
        </p:nvGraphicFramePr>
        <p:xfrm>
          <a:off x="5585506" y="1125538"/>
          <a:ext cx="2247306" cy="1501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19" name="Billede 18">
            <a:extLst>
              <a:ext uri="{FF2B5EF4-FFF2-40B4-BE49-F238E27FC236}">
                <a16:creationId xmlns:a16="http://schemas.microsoft.com/office/drawing/2014/main" id="{C8E69699-71A7-7A47-8104-B0E5826096C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42518" y="5164166"/>
            <a:ext cx="2031701" cy="1152988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8BC90391-29A8-81F0-9BC0-23885EEFB7D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35" r="31701"/>
          <a:stretch/>
        </p:blipFill>
        <p:spPr>
          <a:xfrm flipH="1">
            <a:off x="8287084" y="1223196"/>
            <a:ext cx="1600952" cy="3460468"/>
          </a:xfrm>
          <a:prstGeom prst="rect">
            <a:avLst/>
          </a:prstGeom>
        </p:spPr>
      </p:pic>
      <p:pic>
        <p:nvPicPr>
          <p:cNvPr id="21" name="Billede 20">
            <a:extLst>
              <a:ext uri="{FF2B5EF4-FFF2-40B4-BE49-F238E27FC236}">
                <a16:creationId xmlns:a16="http://schemas.microsoft.com/office/drawing/2014/main" id="{4569719F-450C-0392-E23E-B855959C0EE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96450" y="3200811"/>
            <a:ext cx="2033095" cy="3182236"/>
          </a:xfrm>
          <a:prstGeom prst="rect">
            <a:avLst/>
          </a:prstGeom>
        </p:spPr>
      </p:pic>
      <p:sp>
        <p:nvSpPr>
          <p:cNvPr id="23" name="Tekstfelt 22">
            <a:extLst>
              <a:ext uri="{FF2B5EF4-FFF2-40B4-BE49-F238E27FC236}">
                <a16:creationId xmlns:a16="http://schemas.microsoft.com/office/drawing/2014/main" id="{03502745-9799-0F05-CBD2-168408B6F2E4}"/>
              </a:ext>
            </a:extLst>
          </p:cNvPr>
          <p:cNvSpPr txBox="1"/>
          <p:nvPr/>
        </p:nvSpPr>
        <p:spPr>
          <a:xfrm>
            <a:off x="619247" y="5794525"/>
            <a:ext cx="323783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100" i="1" dirty="0">
                <a:solidFill>
                  <a:schemeClr val="accent2">
                    <a:lumMod val="50000"/>
                  </a:schemeClr>
                </a:solidFill>
              </a:rPr>
              <a:t>Du kan indtaste egne data ved at højreklikke på diagrammet og vælge ”rediger data” i Excel. </a:t>
            </a:r>
          </a:p>
        </p:txBody>
      </p:sp>
      <p:pic>
        <p:nvPicPr>
          <p:cNvPr id="25" name="Billede 24">
            <a:extLst>
              <a:ext uri="{FF2B5EF4-FFF2-40B4-BE49-F238E27FC236}">
                <a16:creationId xmlns:a16="http://schemas.microsoft.com/office/drawing/2014/main" id="{7C6DD982-B0F5-C73A-E5BC-E71F402D16D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55766" y="3372097"/>
            <a:ext cx="1722082" cy="3097268"/>
          </a:xfrm>
          <a:prstGeom prst="rect">
            <a:avLst/>
          </a:prstGeom>
        </p:spPr>
      </p:pic>
      <p:pic>
        <p:nvPicPr>
          <p:cNvPr id="27" name="Billede 26">
            <a:extLst>
              <a:ext uri="{FF2B5EF4-FFF2-40B4-BE49-F238E27FC236}">
                <a16:creationId xmlns:a16="http://schemas.microsoft.com/office/drawing/2014/main" id="{559758FB-0043-BD44-6D32-1E0336BAE00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90865" y="3195435"/>
            <a:ext cx="1195991" cy="3515925"/>
          </a:xfrm>
          <a:prstGeom prst="rect">
            <a:avLst/>
          </a:prstGeom>
        </p:spPr>
      </p:pic>
      <p:pic>
        <p:nvPicPr>
          <p:cNvPr id="31" name="Billede 30">
            <a:extLst>
              <a:ext uri="{FF2B5EF4-FFF2-40B4-BE49-F238E27FC236}">
                <a16:creationId xmlns:a16="http://schemas.microsoft.com/office/drawing/2014/main" id="{F8B5764A-F236-BEE1-BD4C-FCCF5027F6A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65466" y="3049447"/>
            <a:ext cx="1524552" cy="366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036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E840CD19-667A-6792-17E0-A77778323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Illustrationer</a:t>
            </a:r>
            <a:br>
              <a:rPr lang="da-DK" dirty="0"/>
            </a:br>
            <a:endParaRPr lang="da-DK" dirty="0"/>
          </a:p>
        </p:txBody>
      </p:sp>
      <p:pic>
        <p:nvPicPr>
          <p:cNvPr id="6" name="Billede 5" descr="Et billede, der indeholder lilla/violet, design, kunst&#10;&#10;Indhold genereret af kunstig intelligens kan være forkert.">
            <a:extLst>
              <a:ext uri="{FF2B5EF4-FFF2-40B4-BE49-F238E27FC236}">
                <a16:creationId xmlns:a16="http://schemas.microsoft.com/office/drawing/2014/main" id="{60CF05B7-E48D-4DD4-A32F-25F09A14C1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000" y="468000"/>
            <a:ext cx="1386166" cy="130248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FE95A8EB-7FFA-59D7-A5AB-BFEBBD951E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73967" y="2693282"/>
            <a:ext cx="7532724" cy="3526717"/>
          </a:xfrm>
          <a:prstGeom prst="rect">
            <a:avLst/>
          </a:prstGeom>
        </p:spPr>
      </p:pic>
      <p:sp>
        <p:nvSpPr>
          <p:cNvPr id="5" name="Taleboble: rektangel med afrundede hjørner 4">
            <a:extLst>
              <a:ext uri="{FF2B5EF4-FFF2-40B4-BE49-F238E27FC236}">
                <a16:creationId xmlns:a16="http://schemas.microsoft.com/office/drawing/2014/main" id="{05FA33AD-6E70-4EB9-695D-C7A7F3D815FF}"/>
              </a:ext>
            </a:extLst>
          </p:cNvPr>
          <p:cNvSpPr/>
          <p:nvPr/>
        </p:nvSpPr>
        <p:spPr>
          <a:xfrm>
            <a:off x="8763766" y="2187205"/>
            <a:ext cx="1207786" cy="900000"/>
          </a:xfrm>
          <a:prstGeom prst="wedgeRoundRectCallout">
            <a:avLst/>
          </a:prstGeom>
          <a:solidFill>
            <a:schemeClr val="bg1"/>
          </a:solidFill>
          <a:ln w="3175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rgbClr val="3F3018"/>
              </a:solidFill>
            </a:endParaRPr>
          </a:p>
        </p:txBody>
      </p:sp>
      <p:sp>
        <p:nvSpPr>
          <p:cNvPr id="9" name="Taleboble: oval 8">
            <a:extLst>
              <a:ext uri="{FF2B5EF4-FFF2-40B4-BE49-F238E27FC236}">
                <a16:creationId xmlns:a16="http://schemas.microsoft.com/office/drawing/2014/main" id="{16327797-5346-674E-959D-38263703E9B1}"/>
              </a:ext>
            </a:extLst>
          </p:cNvPr>
          <p:cNvSpPr/>
          <p:nvPr/>
        </p:nvSpPr>
        <p:spPr>
          <a:xfrm>
            <a:off x="5924740" y="2284973"/>
            <a:ext cx="1207786" cy="900000"/>
          </a:xfrm>
          <a:prstGeom prst="wedgeEllipseCallout">
            <a:avLst/>
          </a:prstGeom>
          <a:solidFill>
            <a:schemeClr val="bg1"/>
          </a:solidFill>
          <a:ln w="3175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rgbClr val="3F3018"/>
              </a:solidFill>
            </a:endParaRP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1457BF29-265D-52A0-F974-FE7E0BD77C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992" y="2669500"/>
            <a:ext cx="2638940" cy="2712243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B7E5FC9F-5BEF-5225-BAE8-BB40E31D9F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7826" y="2702513"/>
            <a:ext cx="1342575" cy="3224006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4CB52EFA-97AB-891E-95BE-25CA00EBCA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6784" y="2703801"/>
            <a:ext cx="1243514" cy="3166110"/>
          </a:xfrm>
          <a:prstGeom prst="rect">
            <a:avLst/>
          </a:prstGeom>
        </p:spPr>
      </p:pic>
      <p:pic>
        <p:nvPicPr>
          <p:cNvPr id="15" name="Grafik 14" descr="Kontrolliste med massiv udfyldning">
            <a:extLst>
              <a:ext uri="{FF2B5EF4-FFF2-40B4-BE49-F238E27FC236}">
                <a16:creationId xmlns:a16="http://schemas.microsoft.com/office/drawing/2014/main" id="{72C57499-5E31-B7E7-BCD3-673B220F97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12890" y="1121759"/>
            <a:ext cx="1374550" cy="1374550"/>
          </a:xfrm>
          <a:prstGeom prst="rect">
            <a:avLst/>
          </a:prstGeom>
        </p:spPr>
      </p:pic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07CE9770-9445-DCF9-C333-93425EC822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5217313"/>
              </p:ext>
            </p:extLst>
          </p:nvPr>
        </p:nvGraphicFramePr>
        <p:xfrm>
          <a:off x="6341440" y="747885"/>
          <a:ext cx="2830132" cy="1748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24" name="Grafik 23" descr="Internet med massiv udfyldning">
            <a:extLst>
              <a:ext uri="{FF2B5EF4-FFF2-40B4-BE49-F238E27FC236}">
                <a16:creationId xmlns:a16="http://schemas.microsoft.com/office/drawing/2014/main" id="{975B7DBF-4323-4D0D-BAC8-B795270B12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18774" y="2032272"/>
            <a:ext cx="1100476" cy="110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8546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Illustrationer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157" y="4021740"/>
            <a:ext cx="2100076" cy="2331725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3503" y="3931552"/>
            <a:ext cx="1036322" cy="2167132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404" y="1115411"/>
            <a:ext cx="1295403" cy="2063500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050" y="3846931"/>
            <a:ext cx="1094234" cy="2292101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060" y="1247036"/>
            <a:ext cx="1164338" cy="2410973"/>
          </a:xfrm>
          <a:prstGeom prst="rect">
            <a:avLst/>
          </a:prstGeom>
        </p:spPr>
      </p:pic>
      <p:pic>
        <p:nvPicPr>
          <p:cNvPr id="9" name="Billed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487" y="3933850"/>
            <a:ext cx="1124714" cy="2136652"/>
          </a:xfrm>
          <a:prstGeom prst="rect">
            <a:avLst/>
          </a:prstGeom>
        </p:spPr>
      </p:pic>
      <p:pic>
        <p:nvPicPr>
          <p:cNvPr id="10" name="Billed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964" y="1146301"/>
            <a:ext cx="1225298" cy="2328677"/>
          </a:xfrm>
          <a:prstGeom prst="rect">
            <a:avLst/>
          </a:prstGeom>
        </p:spPr>
      </p:pic>
      <p:pic>
        <p:nvPicPr>
          <p:cNvPr id="11" name="Billed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708" y="1506192"/>
            <a:ext cx="1109474" cy="2218949"/>
          </a:xfrm>
          <a:prstGeom prst="rect">
            <a:avLst/>
          </a:prstGeom>
        </p:spPr>
      </p:pic>
      <p:pic>
        <p:nvPicPr>
          <p:cNvPr id="12" name="Billed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263" y="1598588"/>
            <a:ext cx="1066802" cy="2161036"/>
          </a:xfrm>
          <a:prstGeom prst="rect">
            <a:avLst/>
          </a:prstGeom>
        </p:spPr>
      </p:pic>
      <p:pic>
        <p:nvPicPr>
          <p:cNvPr id="13" name="Billed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251" y="4074576"/>
            <a:ext cx="1097282" cy="2206756"/>
          </a:xfrm>
          <a:prstGeom prst="rect">
            <a:avLst/>
          </a:prstGeom>
        </p:spPr>
      </p:pic>
      <p:pic>
        <p:nvPicPr>
          <p:cNvPr id="14" name="Billede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8651" y="701560"/>
            <a:ext cx="1047489" cy="2136288"/>
          </a:xfrm>
          <a:prstGeom prst="rect">
            <a:avLst/>
          </a:prstGeom>
        </p:spPr>
      </p:pic>
      <p:pic>
        <p:nvPicPr>
          <p:cNvPr id="15" name="Billede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99" y="1801187"/>
            <a:ext cx="989971" cy="1982730"/>
          </a:xfrm>
          <a:prstGeom prst="rect">
            <a:avLst/>
          </a:prstGeom>
        </p:spPr>
      </p:pic>
      <p:pic>
        <p:nvPicPr>
          <p:cNvPr id="16" name="Billede 1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794" y="1918223"/>
            <a:ext cx="1340400" cy="2196385"/>
          </a:xfrm>
          <a:prstGeom prst="rect">
            <a:avLst/>
          </a:prstGeom>
        </p:spPr>
      </p:pic>
      <p:pic>
        <p:nvPicPr>
          <p:cNvPr id="17" name="Billede 1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8213" y="726756"/>
            <a:ext cx="1176961" cy="2262904"/>
          </a:xfrm>
          <a:prstGeom prst="rect">
            <a:avLst/>
          </a:prstGeom>
        </p:spPr>
      </p:pic>
      <p:pic>
        <p:nvPicPr>
          <p:cNvPr id="18" name="Billede 1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0197" y="3943295"/>
            <a:ext cx="1087187" cy="2338037"/>
          </a:xfrm>
          <a:prstGeom prst="rect">
            <a:avLst/>
          </a:prstGeom>
        </p:spPr>
      </p:pic>
      <p:pic>
        <p:nvPicPr>
          <p:cNvPr id="21" name="Billede 20">
            <a:extLst>
              <a:ext uri="{FF2B5EF4-FFF2-40B4-BE49-F238E27FC236}">
                <a16:creationId xmlns:a16="http://schemas.microsoft.com/office/drawing/2014/main" id="{9CC06D97-0D79-BFFF-7AB3-A0551E93BEB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571" y="4187654"/>
            <a:ext cx="2035999" cy="203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333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426BC-5630-0A2B-397F-76E8F65B2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FAED291-41AF-E0BF-816F-924B05A9F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Illustrationer </a:t>
            </a:r>
          </a:p>
        </p:txBody>
      </p:sp>
      <p:grpSp>
        <p:nvGrpSpPr>
          <p:cNvPr id="95" name="Gruppe 94">
            <a:extLst>
              <a:ext uri="{FF2B5EF4-FFF2-40B4-BE49-F238E27FC236}">
                <a16:creationId xmlns:a16="http://schemas.microsoft.com/office/drawing/2014/main" id="{582CAF91-D74B-84F3-5996-885D9392BBFE}"/>
              </a:ext>
            </a:extLst>
          </p:cNvPr>
          <p:cNvGrpSpPr/>
          <p:nvPr/>
        </p:nvGrpSpPr>
        <p:grpSpPr>
          <a:xfrm>
            <a:off x="443708" y="1532954"/>
            <a:ext cx="3302417" cy="4004470"/>
            <a:chOff x="443708" y="2062519"/>
            <a:chExt cx="3302417" cy="4004470"/>
          </a:xfrm>
        </p:grpSpPr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548F3F2B-2A28-3282-A58E-EB13AFA75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6126" y="4773734"/>
              <a:ext cx="788269" cy="751319"/>
            </a:xfrm>
            <a:custGeom>
              <a:avLst/>
              <a:gdLst>
                <a:gd name="T0" fmla="*/ 480 w 512"/>
                <a:gd name="T1" fmla="*/ 432 h 488"/>
                <a:gd name="T2" fmla="*/ 512 w 512"/>
                <a:gd name="T3" fmla="*/ 244 h 488"/>
                <a:gd name="T4" fmla="*/ 430 w 512"/>
                <a:gd name="T5" fmla="*/ 134 h 488"/>
                <a:gd name="T6" fmla="*/ 439 w 512"/>
                <a:gd name="T7" fmla="*/ 33 h 488"/>
                <a:gd name="T8" fmla="*/ 401 w 512"/>
                <a:gd name="T9" fmla="*/ 17 h 488"/>
                <a:gd name="T10" fmla="*/ 361 w 512"/>
                <a:gd name="T11" fmla="*/ 122 h 488"/>
                <a:gd name="T12" fmla="*/ 307 w 512"/>
                <a:gd name="T13" fmla="*/ 116 h 488"/>
                <a:gd name="T14" fmla="*/ 309 w 512"/>
                <a:gd name="T15" fmla="*/ 0 h 488"/>
                <a:gd name="T16" fmla="*/ 51 w 512"/>
                <a:gd name="T17" fmla="*/ 54 h 488"/>
                <a:gd name="T18" fmla="*/ 0 w 512"/>
                <a:gd name="T19" fmla="*/ 140 h 488"/>
                <a:gd name="T20" fmla="*/ 91 w 512"/>
                <a:gd name="T21" fmla="*/ 354 h 488"/>
                <a:gd name="T22" fmla="*/ 166 w 512"/>
                <a:gd name="T23" fmla="*/ 345 h 488"/>
                <a:gd name="T24" fmla="*/ 287 w 512"/>
                <a:gd name="T25" fmla="*/ 488 h 488"/>
                <a:gd name="T26" fmla="*/ 480 w 512"/>
                <a:gd name="T27" fmla="*/ 432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12" h="488">
                  <a:moveTo>
                    <a:pt x="480" y="432"/>
                  </a:moveTo>
                  <a:lnTo>
                    <a:pt x="512" y="244"/>
                  </a:lnTo>
                  <a:lnTo>
                    <a:pt x="430" y="134"/>
                  </a:lnTo>
                  <a:lnTo>
                    <a:pt x="439" y="33"/>
                  </a:lnTo>
                  <a:lnTo>
                    <a:pt x="401" y="17"/>
                  </a:lnTo>
                  <a:lnTo>
                    <a:pt x="361" y="122"/>
                  </a:lnTo>
                  <a:lnTo>
                    <a:pt x="307" y="116"/>
                  </a:lnTo>
                  <a:lnTo>
                    <a:pt x="309" y="0"/>
                  </a:lnTo>
                  <a:lnTo>
                    <a:pt x="51" y="54"/>
                  </a:lnTo>
                  <a:lnTo>
                    <a:pt x="0" y="140"/>
                  </a:lnTo>
                  <a:lnTo>
                    <a:pt x="91" y="354"/>
                  </a:lnTo>
                  <a:lnTo>
                    <a:pt x="166" y="345"/>
                  </a:lnTo>
                  <a:lnTo>
                    <a:pt x="287" y="488"/>
                  </a:lnTo>
                  <a:lnTo>
                    <a:pt x="480" y="432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77487B6C-A7B2-B226-EE0F-FD023E0E0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1991" y="5343381"/>
              <a:ext cx="240176" cy="545014"/>
            </a:xfrm>
            <a:custGeom>
              <a:avLst/>
              <a:gdLst>
                <a:gd name="T0" fmla="*/ 68 w 156"/>
                <a:gd name="T1" fmla="*/ 148 h 354"/>
                <a:gd name="T2" fmla="*/ 0 w 156"/>
                <a:gd name="T3" fmla="*/ 327 h 354"/>
                <a:gd name="T4" fmla="*/ 46 w 156"/>
                <a:gd name="T5" fmla="*/ 354 h 354"/>
                <a:gd name="T6" fmla="*/ 156 w 156"/>
                <a:gd name="T7" fmla="*/ 22 h 354"/>
                <a:gd name="T8" fmla="*/ 123 w 156"/>
                <a:gd name="T9" fmla="*/ 0 h 354"/>
                <a:gd name="T10" fmla="*/ 68 w 156"/>
                <a:gd name="T11" fmla="*/ 148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54">
                  <a:moveTo>
                    <a:pt x="68" y="148"/>
                  </a:moveTo>
                  <a:lnTo>
                    <a:pt x="0" y="327"/>
                  </a:lnTo>
                  <a:lnTo>
                    <a:pt x="46" y="354"/>
                  </a:lnTo>
                  <a:lnTo>
                    <a:pt x="156" y="22"/>
                  </a:lnTo>
                  <a:lnTo>
                    <a:pt x="123" y="0"/>
                  </a:lnTo>
                  <a:lnTo>
                    <a:pt x="68" y="148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391B5FE8-9FCE-37E1-3F8B-0D60C5BBD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7152" y="5598953"/>
              <a:ext cx="217082" cy="206305"/>
            </a:xfrm>
            <a:custGeom>
              <a:avLst/>
              <a:gdLst>
                <a:gd name="T0" fmla="*/ 0 w 141"/>
                <a:gd name="T1" fmla="*/ 35 h 134"/>
                <a:gd name="T2" fmla="*/ 88 w 141"/>
                <a:gd name="T3" fmla="*/ 134 h 134"/>
                <a:gd name="T4" fmla="*/ 141 w 141"/>
                <a:gd name="T5" fmla="*/ 92 h 134"/>
                <a:gd name="T6" fmla="*/ 8 w 141"/>
                <a:gd name="T7" fmla="*/ 0 h 134"/>
                <a:gd name="T8" fmla="*/ 0 w 141"/>
                <a:gd name="T9" fmla="*/ 3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34">
                  <a:moveTo>
                    <a:pt x="0" y="35"/>
                  </a:moveTo>
                  <a:lnTo>
                    <a:pt x="88" y="134"/>
                  </a:lnTo>
                  <a:lnTo>
                    <a:pt x="141" y="92"/>
                  </a:lnTo>
                  <a:lnTo>
                    <a:pt x="8" y="0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ABA0FDEF-ABE2-4958-495A-B69D6B1FA8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4235" y="5494261"/>
              <a:ext cx="123167" cy="146261"/>
            </a:xfrm>
            <a:custGeom>
              <a:avLst/>
              <a:gdLst>
                <a:gd name="T0" fmla="*/ 63 w 80"/>
                <a:gd name="T1" fmla="*/ 0 h 95"/>
                <a:gd name="T2" fmla="*/ 0 w 80"/>
                <a:gd name="T3" fmla="*/ 35 h 95"/>
                <a:gd name="T4" fmla="*/ 20 w 80"/>
                <a:gd name="T5" fmla="*/ 95 h 95"/>
                <a:gd name="T6" fmla="*/ 80 w 80"/>
                <a:gd name="T7" fmla="*/ 62 h 95"/>
                <a:gd name="T8" fmla="*/ 63 w 80"/>
                <a:gd name="T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95">
                  <a:moveTo>
                    <a:pt x="63" y="0"/>
                  </a:moveTo>
                  <a:lnTo>
                    <a:pt x="0" y="35"/>
                  </a:lnTo>
                  <a:lnTo>
                    <a:pt x="20" y="95"/>
                  </a:lnTo>
                  <a:lnTo>
                    <a:pt x="80" y="62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AF2C4D3D-1993-3425-2135-660C828F5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681" y="4980039"/>
              <a:ext cx="118549" cy="160117"/>
            </a:xfrm>
            <a:custGeom>
              <a:avLst/>
              <a:gdLst>
                <a:gd name="T0" fmla="*/ 44 w 77"/>
                <a:gd name="T1" fmla="*/ 0 h 104"/>
                <a:gd name="T2" fmla="*/ 0 w 77"/>
                <a:gd name="T3" fmla="*/ 19 h 104"/>
                <a:gd name="T4" fmla="*/ 44 w 77"/>
                <a:gd name="T5" fmla="*/ 104 h 104"/>
                <a:gd name="T6" fmla="*/ 77 w 77"/>
                <a:gd name="T7" fmla="*/ 96 h 104"/>
                <a:gd name="T8" fmla="*/ 44 w 77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04">
                  <a:moveTo>
                    <a:pt x="44" y="0"/>
                  </a:moveTo>
                  <a:lnTo>
                    <a:pt x="0" y="19"/>
                  </a:lnTo>
                  <a:lnTo>
                    <a:pt x="44" y="104"/>
                  </a:lnTo>
                  <a:lnTo>
                    <a:pt x="77" y="96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92FC323A-A906-3864-CB48-93AA051714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086" y="5198660"/>
              <a:ext cx="43108" cy="66203"/>
            </a:xfrm>
            <a:custGeom>
              <a:avLst/>
              <a:gdLst>
                <a:gd name="T0" fmla="*/ 0 w 28"/>
                <a:gd name="T1" fmla="*/ 25 h 43"/>
                <a:gd name="T2" fmla="*/ 28 w 28"/>
                <a:gd name="T3" fmla="*/ 43 h 43"/>
                <a:gd name="T4" fmla="*/ 28 w 28"/>
                <a:gd name="T5" fmla="*/ 0 h 43"/>
                <a:gd name="T6" fmla="*/ 11 w 28"/>
                <a:gd name="T7" fmla="*/ 0 h 43"/>
                <a:gd name="T8" fmla="*/ 0 w 28"/>
                <a:gd name="T9" fmla="*/ 2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3">
                  <a:moveTo>
                    <a:pt x="0" y="25"/>
                  </a:moveTo>
                  <a:lnTo>
                    <a:pt x="28" y="43"/>
                  </a:lnTo>
                  <a:lnTo>
                    <a:pt x="28" y="0"/>
                  </a:lnTo>
                  <a:lnTo>
                    <a:pt x="11" y="0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27" name="Freeform 24">
              <a:extLst>
                <a:ext uri="{FF2B5EF4-FFF2-40B4-BE49-F238E27FC236}">
                  <a16:creationId xmlns:a16="http://schemas.microsoft.com/office/drawing/2014/main" id="{54308EC8-E1E3-FAAF-CDDE-D52AB130B6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294" y="5304892"/>
              <a:ext cx="73900" cy="189370"/>
            </a:xfrm>
            <a:custGeom>
              <a:avLst/>
              <a:gdLst>
                <a:gd name="T0" fmla="*/ 0 w 48"/>
                <a:gd name="T1" fmla="*/ 121 h 123"/>
                <a:gd name="T2" fmla="*/ 48 w 48"/>
                <a:gd name="T3" fmla="*/ 123 h 123"/>
                <a:gd name="T4" fmla="*/ 48 w 48"/>
                <a:gd name="T5" fmla="*/ 12 h 123"/>
                <a:gd name="T6" fmla="*/ 11 w 48"/>
                <a:gd name="T7" fmla="*/ 0 h 123"/>
                <a:gd name="T8" fmla="*/ 0 w 48"/>
                <a:gd name="T9" fmla="*/ 12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23">
                  <a:moveTo>
                    <a:pt x="0" y="121"/>
                  </a:moveTo>
                  <a:lnTo>
                    <a:pt x="48" y="123"/>
                  </a:lnTo>
                  <a:lnTo>
                    <a:pt x="48" y="12"/>
                  </a:lnTo>
                  <a:lnTo>
                    <a:pt x="11" y="0"/>
                  </a:lnTo>
                  <a:lnTo>
                    <a:pt x="0" y="121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28" name="Freeform 25">
              <a:extLst>
                <a:ext uri="{FF2B5EF4-FFF2-40B4-BE49-F238E27FC236}">
                  <a16:creationId xmlns:a16="http://schemas.microsoft.com/office/drawing/2014/main" id="{2D2D94B5-FD92-0A46-5423-63526DF97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0642" y="5597414"/>
              <a:ext cx="648167" cy="435704"/>
            </a:xfrm>
            <a:custGeom>
              <a:avLst/>
              <a:gdLst>
                <a:gd name="T0" fmla="*/ 255 w 421"/>
                <a:gd name="T1" fmla="*/ 108 h 283"/>
                <a:gd name="T2" fmla="*/ 37 w 421"/>
                <a:gd name="T3" fmla="*/ 0 h 283"/>
                <a:gd name="T4" fmla="*/ 0 w 421"/>
                <a:gd name="T5" fmla="*/ 147 h 283"/>
                <a:gd name="T6" fmla="*/ 233 w 421"/>
                <a:gd name="T7" fmla="*/ 283 h 283"/>
                <a:gd name="T8" fmla="*/ 293 w 421"/>
                <a:gd name="T9" fmla="*/ 241 h 283"/>
                <a:gd name="T10" fmla="*/ 389 w 421"/>
                <a:gd name="T11" fmla="*/ 259 h 283"/>
                <a:gd name="T12" fmla="*/ 421 w 421"/>
                <a:gd name="T13" fmla="*/ 166 h 283"/>
                <a:gd name="T14" fmla="*/ 318 w 421"/>
                <a:gd name="T15" fmla="*/ 47 h 283"/>
                <a:gd name="T16" fmla="*/ 255 w 421"/>
                <a:gd name="T17" fmla="*/ 108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1" h="283">
                  <a:moveTo>
                    <a:pt x="255" y="108"/>
                  </a:moveTo>
                  <a:lnTo>
                    <a:pt x="37" y="0"/>
                  </a:lnTo>
                  <a:lnTo>
                    <a:pt x="0" y="147"/>
                  </a:lnTo>
                  <a:lnTo>
                    <a:pt x="233" y="283"/>
                  </a:lnTo>
                  <a:lnTo>
                    <a:pt x="293" y="241"/>
                  </a:lnTo>
                  <a:lnTo>
                    <a:pt x="389" y="259"/>
                  </a:lnTo>
                  <a:lnTo>
                    <a:pt x="421" y="166"/>
                  </a:lnTo>
                  <a:lnTo>
                    <a:pt x="318" y="47"/>
                  </a:lnTo>
                  <a:lnTo>
                    <a:pt x="255" y="108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8469E62F-D6C9-DBE2-9B6B-DEE4F2B1A0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339" y="5563543"/>
              <a:ext cx="323314" cy="503446"/>
            </a:xfrm>
            <a:custGeom>
              <a:avLst/>
              <a:gdLst>
                <a:gd name="T0" fmla="*/ 0 w 210"/>
                <a:gd name="T1" fmla="*/ 48 h 327"/>
                <a:gd name="T2" fmla="*/ 104 w 210"/>
                <a:gd name="T3" fmla="*/ 169 h 327"/>
                <a:gd name="T4" fmla="*/ 89 w 210"/>
                <a:gd name="T5" fmla="*/ 305 h 327"/>
                <a:gd name="T6" fmla="*/ 130 w 210"/>
                <a:gd name="T7" fmla="*/ 327 h 327"/>
                <a:gd name="T8" fmla="*/ 210 w 210"/>
                <a:gd name="T9" fmla="*/ 103 h 327"/>
                <a:gd name="T10" fmla="*/ 51 w 210"/>
                <a:gd name="T11" fmla="*/ 0 h 327"/>
                <a:gd name="T12" fmla="*/ 0 w 210"/>
                <a:gd name="T13" fmla="*/ 48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0" h="327">
                  <a:moveTo>
                    <a:pt x="0" y="48"/>
                  </a:moveTo>
                  <a:lnTo>
                    <a:pt x="104" y="169"/>
                  </a:lnTo>
                  <a:lnTo>
                    <a:pt x="89" y="305"/>
                  </a:lnTo>
                  <a:lnTo>
                    <a:pt x="130" y="327"/>
                  </a:lnTo>
                  <a:lnTo>
                    <a:pt x="210" y="103"/>
                  </a:lnTo>
                  <a:lnTo>
                    <a:pt x="51" y="0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7F31A65F-EFC1-3A04-AF20-732E25E15B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1228" y="5477326"/>
              <a:ext cx="335630" cy="204766"/>
            </a:xfrm>
            <a:custGeom>
              <a:avLst/>
              <a:gdLst>
                <a:gd name="T0" fmla="*/ 0 w 218"/>
                <a:gd name="T1" fmla="*/ 79 h 133"/>
                <a:gd name="T2" fmla="*/ 58 w 218"/>
                <a:gd name="T3" fmla="*/ 133 h 133"/>
                <a:gd name="T4" fmla="*/ 127 w 218"/>
                <a:gd name="T5" fmla="*/ 65 h 133"/>
                <a:gd name="T6" fmla="*/ 202 w 218"/>
                <a:gd name="T7" fmla="*/ 78 h 133"/>
                <a:gd name="T8" fmla="*/ 218 w 218"/>
                <a:gd name="T9" fmla="*/ 23 h 133"/>
                <a:gd name="T10" fmla="*/ 100 w 218"/>
                <a:gd name="T11" fmla="*/ 0 h 133"/>
                <a:gd name="T12" fmla="*/ 0 w 218"/>
                <a:gd name="T13" fmla="*/ 7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133">
                  <a:moveTo>
                    <a:pt x="0" y="79"/>
                  </a:moveTo>
                  <a:lnTo>
                    <a:pt x="58" y="133"/>
                  </a:lnTo>
                  <a:lnTo>
                    <a:pt x="127" y="65"/>
                  </a:lnTo>
                  <a:lnTo>
                    <a:pt x="202" y="78"/>
                  </a:lnTo>
                  <a:lnTo>
                    <a:pt x="218" y="23"/>
                  </a:lnTo>
                  <a:lnTo>
                    <a:pt x="100" y="0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31" name="Freeform 28">
              <a:extLst>
                <a:ext uri="{FF2B5EF4-FFF2-40B4-BE49-F238E27FC236}">
                  <a16:creationId xmlns:a16="http://schemas.microsoft.com/office/drawing/2014/main" id="{E4E0AB56-DAA3-33F5-11F4-51C7A2AAA0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5217" y="4073221"/>
              <a:ext cx="1240908" cy="1474926"/>
            </a:xfrm>
            <a:custGeom>
              <a:avLst/>
              <a:gdLst>
                <a:gd name="T0" fmla="*/ 737 w 806"/>
                <a:gd name="T1" fmla="*/ 32 h 958"/>
                <a:gd name="T2" fmla="*/ 594 w 806"/>
                <a:gd name="T3" fmla="*/ 0 h 958"/>
                <a:gd name="T4" fmla="*/ 484 w 806"/>
                <a:gd name="T5" fmla="*/ 64 h 958"/>
                <a:gd name="T6" fmla="*/ 447 w 806"/>
                <a:gd name="T7" fmla="*/ 167 h 958"/>
                <a:gd name="T8" fmla="*/ 398 w 806"/>
                <a:gd name="T9" fmla="*/ 354 h 958"/>
                <a:gd name="T10" fmla="*/ 323 w 806"/>
                <a:gd name="T11" fmla="*/ 329 h 958"/>
                <a:gd name="T12" fmla="*/ 357 w 806"/>
                <a:gd name="T13" fmla="*/ 154 h 958"/>
                <a:gd name="T14" fmla="*/ 273 w 806"/>
                <a:gd name="T15" fmla="*/ 154 h 958"/>
                <a:gd name="T16" fmla="*/ 168 w 806"/>
                <a:gd name="T17" fmla="*/ 319 h 958"/>
                <a:gd name="T18" fmla="*/ 0 w 806"/>
                <a:gd name="T19" fmla="*/ 322 h 958"/>
                <a:gd name="T20" fmla="*/ 0 w 806"/>
                <a:gd name="T21" fmla="*/ 439 h 958"/>
                <a:gd name="T22" fmla="*/ 88 w 806"/>
                <a:gd name="T23" fmla="*/ 464 h 958"/>
                <a:gd name="T24" fmla="*/ 143 w 806"/>
                <a:gd name="T25" fmla="*/ 758 h 958"/>
                <a:gd name="T26" fmla="*/ 363 w 806"/>
                <a:gd name="T27" fmla="*/ 777 h 958"/>
                <a:gd name="T28" fmla="*/ 496 w 806"/>
                <a:gd name="T29" fmla="*/ 958 h 958"/>
                <a:gd name="T30" fmla="*/ 595 w 806"/>
                <a:gd name="T31" fmla="*/ 930 h 958"/>
                <a:gd name="T32" fmla="*/ 537 w 806"/>
                <a:gd name="T33" fmla="*/ 787 h 958"/>
                <a:gd name="T34" fmla="*/ 706 w 806"/>
                <a:gd name="T35" fmla="*/ 719 h 958"/>
                <a:gd name="T36" fmla="*/ 706 w 806"/>
                <a:gd name="T37" fmla="*/ 612 h 958"/>
                <a:gd name="T38" fmla="*/ 568 w 806"/>
                <a:gd name="T39" fmla="*/ 587 h 958"/>
                <a:gd name="T40" fmla="*/ 666 w 806"/>
                <a:gd name="T41" fmla="*/ 432 h 958"/>
                <a:gd name="T42" fmla="*/ 780 w 806"/>
                <a:gd name="T43" fmla="*/ 464 h 958"/>
                <a:gd name="T44" fmla="*/ 806 w 806"/>
                <a:gd name="T45" fmla="*/ 409 h 958"/>
                <a:gd name="T46" fmla="*/ 737 w 806"/>
                <a:gd name="T47" fmla="*/ 32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06" h="958">
                  <a:moveTo>
                    <a:pt x="737" y="32"/>
                  </a:moveTo>
                  <a:lnTo>
                    <a:pt x="594" y="0"/>
                  </a:lnTo>
                  <a:lnTo>
                    <a:pt x="484" y="64"/>
                  </a:lnTo>
                  <a:lnTo>
                    <a:pt x="447" y="167"/>
                  </a:lnTo>
                  <a:lnTo>
                    <a:pt x="398" y="354"/>
                  </a:lnTo>
                  <a:lnTo>
                    <a:pt x="323" y="329"/>
                  </a:lnTo>
                  <a:lnTo>
                    <a:pt x="357" y="154"/>
                  </a:lnTo>
                  <a:lnTo>
                    <a:pt x="273" y="154"/>
                  </a:lnTo>
                  <a:lnTo>
                    <a:pt x="168" y="319"/>
                  </a:lnTo>
                  <a:lnTo>
                    <a:pt x="0" y="322"/>
                  </a:lnTo>
                  <a:lnTo>
                    <a:pt x="0" y="439"/>
                  </a:lnTo>
                  <a:lnTo>
                    <a:pt x="88" y="464"/>
                  </a:lnTo>
                  <a:lnTo>
                    <a:pt x="143" y="758"/>
                  </a:lnTo>
                  <a:lnTo>
                    <a:pt x="363" y="777"/>
                  </a:lnTo>
                  <a:lnTo>
                    <a:pt x="496" y="958"/>
                  </a:lnTo>
                  <a:lnTo>
                    <a:pt x="595" y="930"/>
                  </a:lnTo>
                  <a:lnTo>
                    <a:pt x="537" y="787"/>
                  </a:lnTo>
                  <a:lnTo>
                    <a:pt x="706" y="719"/>
                  </a:lnTo>
                  <a:lnTo>
                    <a:pt x="706" y="612"/>
                  </a:lnTo>
                  <a:lnTo>
                    <a:pt x="568" y="587"/>
                  </a:lnTo>
                  <a:lnTo>
                    <a:pt x="666" y="432"/>
                  </a:lnTo>
                  <a:lnTo>
                    <a:pt x="780" y="464"/>
                  </a:lnTo>
                  <a:lnTo>
                    <a:pt x="806" y="409"/>
                  </a:lnTo>
                  <a:lnTo>
                    <a:pt x="737" y="32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F717D73E-307C-C017-24BE-4097DE1D210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925" y="2062519"/>
              <a:ext cx="1730498" cy="1722800"/>
            </a:xfrm>
            <a:custGeom>
              <a:avLst/>
              <a:gdLst>
                <a:gd name="T0" fmla="*/ 202 w 1124"/>
                <a:gd name="T1" fmla="*/ 530 h 1119"/>
                <a:gd name="T2" fmla="*/ 591 w 1124"/>
                <a:gd name="T3" fmla="*/ 497 h 1119"/>
                <a:gd name="T4" fmla="*/ 794 w 1124"/>
                <a:gd name="T5" fmla="*/ 137 h 1119"/>
                <a:gd name="T6" fmla="*/ 1024 w 1124"/>
                <a:gd name="T7" fmla="*/ 120 h 1119"/>
                <a:gd name="T8" fmla="*/ 1068 w 1124"/>
                <a:gd name="T9" fmla="*/ 0 h 1119"/>
                <a:gd name="T10" fmla="*/ 1124 w 1124"/>
                <a:gd name="T11" fmla="*/ 0 h 1119"/>
                <a:gd name="T12" fmla="*/ 1076 w 1124"/>
                <a:gd name="T13" fmla="*/ 430 h 1119"/>
                <a:gd name="T14" fmla="*/ 945 w 1124"/>
                <a:gd name="T15" fmla="*/ 652 h 1119"/>
                <a:gd name="T16" fmla="*/ 1017 w 1124"/>
                <a:gd name="T17" fmla="*/ 857 h 1119"/>
                <a:gd name="T18" fmla="*/ 734 w 1124"/>
                <a:gd name="T19" fmla="*/ 996 h 1119"/>
                <a:gd name="T20" fmla="*/ 697 w 1124"/>
                <a:gd name="T21" fmla="*/ 1046 h 1119"/>
                <a:gd name="T22" fmla="*/ 620 w 1124"/>
                <a:gd name="T23" fmla="*/ 1036 h 1119"/>
                <a:gd name="T24" fmla="*/ 533 w 1124"/>
                <a:gd name="T25" fmla="*/ 1023 h 1119"/>
                <a:gd name="T26" fmla="*/ 545 w 1124"/>
                <a:gd name="T27" fmla="*/ 1091 h 1119"/>
                <a:gd name="T28" fmla="*/ 444 w 1124"/>
                <a:gd name="T29" fmla="*/ 1067 h 1119"/>
                <a:gd name="T30" fmla="*/ 346 w 1124"/>
                <a:gd name="T31" fmla="*/ 1119 h 1119"/>
                <a:gd name="T32" fmla="*/ 225 w 1124"/>
                <a:gd name="T33" fmla="*/ 1108 h 1119"/>
                <a:gd name="T34" fmla="*/ 0 w 1124"/>
                <a:gd name="T35" fmla="*/ 939 h 1119"/>
                <a:gd name="T36" fmla="*/ 33 w 1124"/>
                <a:gd name="T37" fmla="*/ 849 h 1119"/>
                <a:gd name="T38" fmla="*/ 73 w 1124"/>
                <a:gd name="T39" fmla="*/ 681 h 1119"/>
                <a:gd name="T40" fmla="*/ 202 w 1124"/>
                <a:gd name="T41" fmla="*/ 53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24" h="1119">
                  <a:moveTo>
                    <a:pt x="202" y="530"/>
                  </a:moveTo>
                  <a:lnTo>
                    <a:pt x="591" y="497"/>
                  </a:lnTo>
                  <a:lnTo>
                    <a:pt x="794" y="137"/>
                  </a:lnTo>
                  <a:lnTo>
                    <a:pt x="1024" y="120"/>
                  </a:lnTo>
                  <a:lnTo>
                    <a:pt x="1068" y="0"/>
                  </a:lnTo>
                  <a:lnTo>
                    <a:pt x="1124" y="0"/>
                  </a:lnTo>
                  <a:lnTo>
                    <a:pt x="1076" y="430"/>
                  </a:lnTo>
                  <a:lnTo>
                    <a:pt x="945" y="652"/>
                  </a:lnTo>
                  <a:lnTo>
                    <a:pt x="1017" y="857"/>
                  </a:lnTo>
                  <a:lnTo>
                    <a:pt x="734" y="996"/>
                  </a:lnTo>
                  <a:lnTo>
                    <a:pt x="697" y="1046"/>
                  </a:lnTo>
                  <a:lnTo>
                    <a:pt x="620" y="1036"/>
                  </a:lnTo>
                  <a:lnTo>
                    <a:pt x="533" y="1023"/>
                  </a:lnTo>
                  <a:lnTo>
                    <a:pt x="545" y="1091"/>
                  </a:lnTo>
                  <a:lnTo>
                    <a:pt x="444" y="1067"/>
                  </a:lnTo>
                  <a:lnTo>
                    <a:pt x="346" y="1119"/>
                  </a:lnTo>
                  <a:lnTo>
                    <a:pt x="225" y="1108"/>
                  </a:lnTo>
                  <a:lnTo>
                    <a:pt x="0" y="939"/>
                  </a:lnTo>
                  <a:lnTo>
                    <a:pt x="33" y="849"/>
                  </a:lnTo>
                  <a:lnTo>
                    <a:pt x="73" y="681"/>
                  </a:lnTo>
                  <a:lnTo>
                    <a:pt x="202" y="530"/>
                  </a:lnTo>
                  <a:close/>
                </a:path>
              </a:pathLst>
            </a:custGeom>
            <a:solidFill>
              <a:srgbClr val="CCCCCC"/>
            </a:solidFill>
            <a:ln w="9525" cap="flat">
              <a:solidFill>
                <a:srgbClr val="CCCCC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34" name="Freeform 31">
              <a:extLst>
                <a:ext uri="{FF2B5EF4-FFF2-40B4-BE49-F238E27FC236}">
                  <a16:creationId xmlns:a16="http://schemas.microsoft.com/office/drawing/2014/main" id="{8DE56797-1E87-CD31-60E3-41D2F88FF7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708" y="4217943"/>
              <a:ext cx="1424120" cy="1571920"/>
            </a:xfrm>
            <a:custGeom>
              <a:avLst/>
              <a:gdLst>
                <a:gd name="T0" fmla="*/ 707 w 925"/>
                <a:gd name="T1" fmla="*/ 807 h 1021"/>
                <a:gd name="T2" fmla="*/ 724 w 925"/>
                <a:gd name="T3" fmla="*/ 494 h 1021"/>
                <a:gd name="T4" fmla="*/ 793 w 925"/>
                <a:gd name="T5" fmla="*/ 320 h 1021"/>
                <a:gd name="T6" fmla="*/ 706 w 925"/>
                <a:gd name="T7" fmla="*/ 0 h 1021"/>
                <a:gd name="T8" fmla="*/ 102 w 925"/>
                <a:gd name="T9" fmla="*/ 182 h 1021"/>
                <a:gd name="T10" fmla="*/ 46 w 925"/>
                <a:gd name="T11" fmla="*/ 194 h 1021"/>
                <a:gd name="T12" fmla="*/ 0 w 925"/>
                <a:gd name="T13" fmla="*/ 429 h 1021"/>
                <a:gd name="T14" fmla="*/ 85 w 925"/>
                <a:gd name="T15" fmla="*/ 445 h 1021"/>
                <a:gd name="T16" fmla="*/ 102 w 925"/>
                <a:gd name="T17" fmla="*/ 378 h 1021"/>
                <a:gd name="T18" fmla="*/ 258 w 925"/>
                <a:gd name="T19" fmla="*/ 494 h 1021"/>
                <a:gd name="T20" fmla="*/ 258 w 925"/>
                <a:gd name="T21" fmla="*/ 964 h 1021"/>
                <a:gd name="T22" fmla="*/ 661 w 925"/>
                <a:gd name="T23" fmla="*/ 1021 h 1021"/>
                <a:gd name="T24" fmla="*/ 665 w 925"/>
                <a:gd name="T25" fmla="*/ 964 h 1021"/>
                <a:gd name="T26" fmla="*/ 925 w 925"/>
                <a:gd name="T27" fmla="*/ 998 h 1021"/>
                <a:gd name="T28" fmla="*/ 894 w 925"/>
                <a:gd name="T29" fmla="*/ 849 h 1021"/>
                <a:gd name="T30" fmla="*/ 707 w 925"/>
                <a:gd name="T31" fmla="*/ 807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25" h="1021">
                  <a:moveTo>
                    <a:pt x="707" y="807"/>
                  </a:moveTo>
                  <a:lnTo>
                    <a:pt x="724" y="494"/>
                  </a:lnTo>
                  <a:lnTo>
                    <a:pt x="793" y="320"/>
                  </a:lnTo>
                  <a:lnTo>
                    <a:pt x="706" y="0"/>
                  </a:lnTo>
                  <a:lnTo>
                    <a:pt x="102" y="182"/>
                  </a:lnTo>
                  <a:lnTo>
                    <a:pt x="46" y="194"/>
                  </a:lnTo>
                  <a:lnTo>
                    <a:pt x="0" y="429"/>
                  </a:lnTo>
                  <a:lnTo>
                    <a:pt x="85" y="445"/>
                  </a:lnTo>
                  <a:lnTo>
                    <a:pt x="102" y="378"/>
                  </a:lnTo>
                  <a:lnTo>
                    <a:pt x="258" y="494"/>
                  </a:lnTo>
                  <a:lnTo>
                    <a:pt x="258" y="964"/>
                  </a:lnTo>
                  <a:lnTo>
                    <a:pt x="661" y="1021"/>
                  </a:lnTo>
                  <a:lnTo>
                    <a:pt x="665" y="964"/>
                  </a:lnTo>
                  <a:lnTo>
                    <a:pt x="925" y="998"/>
                  </a:lnTo>
                  <a:lnTo>
                    <a:pt x="894" y="849"/>
                  </a:lnTo>
                  <a:lnTo>
                    <a:pt x="707" y="807"/>
                  </a:lnTo>
                  <a:close/>
                </a:path>
              </a:pathLst>
            </a:custGeom>
            <a:solidFill>
              <a:srgbClr val="CCCCCC"/>
            </a:solidFill>
            <a:ln w="9525" cap="flat">
              <a:solidFill>
                <a:srgbClr val="CCCCC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grpSp>
          <p:nvGrpSpPr>
            <p:cNvPr id="75" name="Gruppe 74">
              <a:extLst>
                <a:ext uri="{FF2B5EF4-FFF2-40B4-BE49-F238E27FC236}">
                  <a16:creationId xmlns:a16="http://schemas.microsoft.com/office/drawing/2014/main" id="{7C646D72-D7C6-2F8A-D867-5E8A2713FDFE}"/>
                </a:ext>
              </a:extLst>
            </p:cNvPr>
            <p:cNvGrpSpPr/>
            <p:nvPr/>
          </p:nvGrpSpPr>
          <p:grpSpPr>
            <a:xfrm>
              <a:off x="479118" y="3249541"/>
              <a:ext cx="2035336" cy="1461070"/>
              <a:chOff x="742950" y="3316288"/>
              <a:chExt cx="2098675" cy="1506538"/>
            </a:xfrm>
          </p:grpSpPr>
          <p:sp>
            <p:nvSpPr>
              <p:cNvPr id="35" name="Freeform 32">
                <a:extLst>
                  <a:ext uri="{FF2B5EF4-FFF2-40B4-BE49-F238E27FC236}">
                    <a16:creationId xmlns:a16="http://schemas.microsoft.com/office/drawing/2014/main" id="{47293E36-10A3-3FB8-BA69-0270CDE709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0475" y="4373563"/>
                <a:ext cx="131763" cy="322263"/>
              </a:xfrm>
              <a:custGeom>
                <a:avLst/>
                <a:gdLst>
                  <a:gd name="T0" fmla="*/ 0 w 83"/>
                  <a:gd name="T1" fmla="*/ 14 h 203"/>
                  <a:gd name="T2" fmla="*/ 14 w 83"/>
                  <a:gd name="T3" fmla="*/ 0 h 203"/>
                  <a:gd name="T4" fmla="*/ 25 w 83"/>
                  <a:gd name="T5" fmla="*/ 0 h 203"/>
                  <a:gd name="T6" fmla="*/ 44 w 83"/>
                  <a:gd name="T7" fmla="*/ 62 h 203"/>
                  <a:gd name="T8" fmla="*/ 56 w 83"/>
                  <a:gd name="T9" fmla="*/ 62 h 203"/>
                  <a:gd name="T10" fmla="*/ 56 w 83"/>
                  <a:gd name="T11" fmla="*/ 103 h 203"/>
                  <a:gd name="T12" fmla="*/ 71 w 83"/>
                  <a:gd name="T13" fmla="*/ 103 h 203"/>
                  <a:gd name="T14" fmla="*/ 71 w 83"/>
                  <a:gd name="T15" fmla="*/ 72 h 203"/>
                  <a:gd name="T16" fmla="*/ 83 w 83"/>
                  <a:gd name="T17" fmla="*/ 72 h 203"/>
                  <a:gd name="T18" fmla="*/ 83 w 83"/>
                  <a:gd name="T19" fmla="*/ 111 h 203"/>
                  <a:gd name="T20" fmla="*/ 64 w 83"/>
                  <a:gd name="T21" fmla="*/ 137 h 203"/>
                  <a:gd name="T22" fmla="*/ 64 w 83"/>
                  <a:gd name="T23" fmla="*/ 203 h 203"/>
                  <a:gd name="T24" fmla="*/ 21 w 83"/>
                  <a:gd name="T25" fmla="*/ 203 h 203"/>
                  <a:gd name="T26" fmla="*/ 6 w 83"/>
                  <a:gd name="T27" fmla="*/ 187 h 203"/>
                  <a:gd name="T28" fmla="*/ 6 w 83"/>
                  <a:gd name="T29" fmla="*/ 131 h 203"/>
                  <a:gd name="T30" fmla="*/ 33 w 83"/>
                  <a:gd name="T31" fmla="*/ 103 h 203"/>
                  <a:gd name="T32" fmla="*/ 33 w 83"/>
                  <a:gd name="T33" fmla="*/ 68 h 203"/>
                  <a:gd name="T34" fmla="*/ 0 w 83"/>
                  <a:gd name="T35" fmla="*/ 46 h 203"/>
                  <a:gd name="T36" fmla="*/ 0 w 83"/>
                  <a:gd name="T37" fmla="*/ 14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3" h="203">
                    <a:moveTo>
                      <a:pt x="0" y="14"/>
                    </a:moveTo>
                    <a:lnTo>
                      <a:pt x="14" y="0"/>
                    </a:lnTo>
                    <a:lnTo>
                      <a:pt x="25" y="0"/>
                    </a:lnTo>
                    <a:lnTo>
                      <a:pt x="44" y="62"/>
                    </a:lnTo>
                    <a:lnTo>
                      <a:pt x="56" y="62"/>
                    </a:lnTo>
                    <a:lnTo>
                      <a:pt x="56" y="103"/>
                    </a:lnTo>
                    <a:lnTo>
                      <a:pt x="71" y="103"/>
                    </a:lnTo>
                    <a:lnTo>
                      <a:pt x="71" y="72"/>
                    </a:lnTo>
                    <a:lnTo>
                      <a:pt x="83" y="72"/>
                    </a:lnTo>
                    <a:lnTo>
                      <a:pt x="83" y="111"/>
                    </a:lnTo>
                    <a:lnTo>
                      <a:pt x="64" y="137"/>
                    </a:lnTo>
                    <a:lnTo>
                      <a:pt x="64" y="203"/>
                    </a:lnTo>
                    <a:lnTo>
                      <a:pt x="21" y="203"/>
                    </a:lnTo>
                    <a:lnTo>
                      <a:pt x="6" y="187"/>
                    </a:lnTo>
                    <a:lnTo>
                      <a:pt x="6" y="131"/>
                    </a:lnTo>
                    <a:lnTo>
                      <a:pt x="33" y="103"/>
                    </a:lnTo>
                    <a:lnTo>
                      <a:pt x="33" y="68"/>
                    </a:lnTo>
                    <a:lnTo>
                      <a:pt x="0" y="46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970033"/>
              </a:solidFill>
              <a:ln w="9525" cap="flat">
                <a:solidFill>
                  <a:srgbClr val="D1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36" name="Freeform 33">
                <a:extLst>
                  <a:ext uri="{FF2B5EF4-FFF2-40B4-BE49-F238E27FC236}">
                    <a16:creationId xmlns:a16="http://schemas.microsoft.com/office/drawing/2014/main" id="{61969945-BC39-0154-6F68-16C1ABAF6B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8525" y="4340226"/>
                <a:ext cx="182563" cy="260350"/>
              </a:xfrm>
              <a:custGeom>
                <a:avLst/>
                <a:gdLst>
                  <a:gd name="T0" fmla="*/ 5 w 115"/>
                  <a:gd name="T1" fmla="*/ 38 h 164"/>
                  <a:gd name="T2" fmla="*/ 45 w 115"/>
                  <a:gd name="T3" fmla="*/ 24 h 164"/>
                  <a:gd name="T4" fmla="*/ 46 w 115"/>
                  <a:gd name="T5" fmla="*/ 2 h 164"/>
                  <a:gd name="T6" fmla="*/ 74 w 115"/>
                  <a:gd name="T7" fmla="*/ 4 h 164"/>
                  <a:gd name="T8" fmla="*/ 82 w 115"/>
                  <a:gd name="T9" fmla="*/ 11 h 164"/>
                  <a:gd name="T10" fmla="*/ 115 w 115"/>
                  <a:gd name="T11" fmla="*/ 0 h 164"/>
                  <a:gd name="T12" fmla="*/ 115 w 115"/>
                  <a:gd name="T13" fmla="*/ 99 h 164"/>
                  <a:gd name="T14" fmla="*/ 84 w 115"/>
                  <a:gd name="T15" fmla="*/ 124 h 164"/>
                  <a:gd name="T16" fmla="*/ 84 w 115"/>
                  <a:gd name="T17" fmla="*/ 164 h 164"/>
                  <a:gd name="T18" fmla="*/ 65 w 115"/>
                  <a:gd name="T19" fmla="*/ 164 h 164"/>
                  <a:gd name="T20" fmla="*/ 55 w 115"/>
                  <a:gd name="T21" fmla="*/ 148 h 164"/>
                  <a:gd name="T22" fmla="*/ 34 w 115"/>
                  <a:gd name="T23" fmla="*/ 162 h 164"/>
                  <a:gd name="T24" fmla="*/ 7 w 115"/>
                  <a:gd name="T25" fmla="*/ 162 h 164"/>
                  <a:gd name="T26" fmla="*/ 7 w 115"/>
                  <a:gd name="T27" fmla="*/ 149 h 164"/>
                  <a:gd name="T28" fmla="*/ 41 w 115"/>
                  <a:gd name="T29" fmla="*/ 143 h 164"/>
                  <a:gd name="T30" fmla="*/ 40 w 115"/>
                  <a:gd name="T31" fmla="*/ 132 h 164"/>
                  <a:gd name="T32" fmla="*/ 15 w 115"/>
                  <a:gd name="T33" fmla="*/ 132 h 164"/>
                  <a:gd name="T34" fmla="*/ 0 w 115"/>
                  <a:gd name="T35" fmla="*/ 97 h 164"/>
                  <a:gd name="T36" fmla="*/ 12 w 115"/>
                  <a:gd name="T37" fmla="*/ 76 h 164"/>
                  <a:gd name="T38" fmla="*/ 5 w 115"/>
                  <a:gd name="T39" fmla="*/ 38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5" h="164">
                    <a:moveTo>
                      <a:pt x="5" y="38"/>
                    </a:moveTo>
                    <a:lnTo>
                      <a:pt x="45" y="24"/>
                    </a:lnTo>
                    <a:lnTo>
                      <a:pt x="46" y="2"/>
                    </a:lnTo>
                    <a:lnTo>
                      <a:pt x="74" y="4"/>
                    </a:lnTo>
                    <a:lnTo>
                      <a:pt x="82" y="11"/>
                    </a:lnTo>
                    <a:lnTo>
                      <a:pt x="115" y="0"/>
                    </a:lnTo>
                    <a:lnTo>
                      <a:pt x="115" y="99"/>
                    </a:lnTo>
                    <a:lnTo>
                      <a:pt x="84" y="124"/>
                    </a:lnTo>
                    <a:lnTo>
                      <a:pt x="84" y="164"/>
                    </a:lnTo>
                    <a:lnTo>
                      <a:pt x="65" y="164"/>
                    </a:lnTo>
                    <a:lnTo>
                      <a:pt x="55" y="148"/>
                    </a:lnTo>
                    <a:lnTo>
                      <a:pt x="34" y="162"/>
                    </a:lnTo>
                    <a:lnTo>
                      <a:pt x="7" y="162"/>
                    </a:lnTo>
                    <a:lnTo>
                      <a:pt x="7" y="149"/>
                    </a:lnTo>
                    <a:lnTo>
                      <a:pt x="41" y="143"/>
                    </a:lnTo>
                    <a:lnTo>
                      <a:pt x="40" y="132"/>
                    </a:lnTo>
                    <a:lnTo>
                      <a:pt x="15" y="132"/>
                    </a:lnTo>
                    <a:lnTo>
                      <a:pt x="0" y="97"/>
                    </a:lnTo>
                    <a:lnTo>
                      <a:pt x="12" y="76"/>
                    </a:lnTo>
                    <a:lnTo>
                      <a:pt x="5" y="38"/>
                    </a:lnTo>
                    <a:close/>
                  </a:path>
                </a:pathLst>
              </a:custGeom>
              <a:solidFill>
                <a:srgbClr val="970033"/>
              </a:solidFill>
              <a:ln w="9525" cap="flat">
                <a:solidFill>
                  <a:srgbClr val="D1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37" name="Freeform 34">
                <a:extLst>
                  <a:ext uri="{FF2B5EF4-FFF2-40B4-BE49-F238E27FC236}">
                    <a16:creationId xmlns:a16="http://schemas.microsoft.com/office/drawing/2014/main" id="{E95E11CD-3A7F-D29B-30A2-8C1D5A3E61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5300" y="4281488"/>
                <a:ext cx="427038" cy="381000"/>
              </a:xfrm>
              <a:custGeom>
                <a:avLst/>
                <a:gdLst>
                  <a:gd name="T0" fmla="*/ 74 w 269"/>
                  <a:gd name="T1" fmla="*/ 0 h 240"/>
                  <a:gd name="T2" fmla="*/ 109 w 269"/>
                  <a:gd name="T3" fmla="*/ 17 h 240"/>
                  <a:gd name="T4" fmla="*/ 109 w 269"/>
                  <a:gd name="T5" fmla="*/ 59 h 240"/>
                  <a:gd name="T6" fmla="*/ 159 w 269"/>
                  <a:gd name="T7" fmla="*/ 59 h 240"/>
                  <a:gd name="T8" fmla="*/ 159 w 269"/>
                  <a:gd name="T9" fmla="*/ 90 h 240"/>
                  <a:gd name="T10" fmla="*/ 184 w 269"/>
                  <a:gd name="T11" fmla="*/ 107 h 240"/>
                  <a:gd name="T12" fmla="*/ 230 w 269"/>
                  <a:gd name="T13" fmla="*/ 78 h 240"/>
                  <a:gd name="T14" fmla="*/ 259 w 269"/>
                  <a:gd name="T15" fmla="*/ 75 h 240"/>
                  <a:gd name="T16" fmla="*/ 266 w 269"/>
                  <a:gd name="T17" fmla="*/ 113 h 240"/>
                  <a:gd name="T18" fmla="*/ 254 w 269"/>
                  <a:gd name="T19" fmla="*/ 134 h 240"/>
                  <a:gd name="T20" fmla="*/ 269 w 269"/>
                  <a:gd name="T21" fmla="*/ 169 h 240"/>
                  <a:gd name="T22" fmla="*/ 232 w 269"/>
                  <a:gd name="T23" fmla="*/ 171 h 240"/>
                  <a:gd name="T24" fmla="*/ 227 w 269"/>
                  <a:gd name="T25" fmla="*/ 182 h 240"/>
                  <a:gd name="T26" fmla="*/ 190 w 269"/>
                  <a:gd name="T27" fmla="*/ 182 h 240"/>
                  <a:gd name="T28" fmla="*/ 190 w 269"/>
                  <a:gd name="T29" fmla="*/ 198 h 240"/>
                  <a:gd name="T30" fmla="*/ 230 w 269"/>
                  <a:gd name="T31" fmla="*/ 215 h 240"/>
                  <a:gd name="T32" fmla="*/ 205 w 269"/>
                  <a:gd name="T33" fmla="*/ 240 h 240"/>
                  <a:gd name="T34" fmla="*/ 161 w 269"/>
                  <a:gd name="T35" fmla="*/ 240 h 240"/>
                  <a:gd name="T36" fmla="*/ 123 w 269"/>
                  <a:gd name="T37" fmla="*/ 186 h 240"/>
                  <a:gd name="T38" fmla="*/ 102 w 269"/>
                  <a:gd name="T39" fmla="*/ 186 h 240"/>
                  <a:gd name="T40" fmla="*/ 102 w 269"/>
                  <a:gd name="T41" fmla="*/ 150 h 240"/>
                  <a:gd name="T42" fmla="*/ 78 w 269"/>
                  <a:gd name="T43" fmla="*/ 134 h 240"/>
                  <a:gd name="T44" fmla="*/ 39 w 269"/>
                  <a:gd name="T45" fmla="*/ 142 h 240"/>
                  <a:gd name="T46" fmla="*/ 21 w 269"/>
                  <a:gd name="T47" fmla="*/ 119 h 240"/>
                  <a:gd name="T48" fmla="*/ 21 w 269"/>
                  <a:gd name="T49" fmla="*/ 99 h 240"/>
                  <a:gd name="T50" fmla="*/ 0 w 269"/>
                  <a:gd name="T51" fmla="*/ 67 h 240"/>
                  <a:gd name="T52" fmla="*/ 64 w 269"/>
                  <a:gd name="T53" fmla="*/ 60 h 240"/>
                  <a:gd name="T54" fmla="*/ 64 w 269"/>
                  <a:gd name="T55" fmla="*/ 31 h 240"/>
                  <a:gd name="T56" fmla="*/ 48 w 269"/>
                  <a:gd name="T57" fmla="*/ 13 h 240"/>
                  <a:gd name="T58" fmla="*/ 74 w 269"/>
                  <a:gd name="T59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69" h="240">
                    <a:moveTo>
                      <a:pt x="74" y="0"/>
                    </a:moveTo>
                    <a:lnTo>
                      <a:pt x="109" y="17"/>
                    </a:lnTo>
                    <a:lnTo>
                      <a:pt x="109" y="59"/>
                    </a:lnTo>
                    <a:lnTo>
                      <a:pt x="159" y="59"/>
                    </a:lnTo>
                    <a:lnTo>
                      <a:pt x="159" y="90"/>
                    </a:lnTo>
                    <a:lnTo>
                      <a:pt x="184" y="107"/>
                    </a:lnTo>
                    <a:lnTo>
                      <a:pt x="230" y="78"/>
                    </a:lnTo>
                    <a:lnTo>
                      <a:pt x="259" y="75"/>
                    </a:lnTo>
                    <a:lnTo>
                      <a:pt x="266" y="113"/>
                    </a:lnTo>
                    <a:lnTo>
                      <a:pt x="254" y="134"/>
                    </a:lnTo>
                    <a:lnTo>
                      <a:pt x="269" y="169"/>
                    </a:lnTo>
                    <a:lnTo>
                      <a:pt x="232" y="171"/>
                    </a:lnTo>
                    <a:lnTo>
                      <a:pt x="227" y="182"/>
                    </a:lnTo>
                    <a:lnTo>
                      <a:pt x="190" y="182"/>
                    </a:lnTo>
                    <a:lnTo>
                      <a:pt x="190" y="198"/>
                    </a:lnTo>
                    <a:lnTo>
                      <a:pt x="230" y="215"/>
                    </a:lnTo>
                    <a:lnTo>
                      <a:pt x="205" y="240"/>
                    </a:lnTo>
                    <a:lnTo>
                      <a:pt x="161" y="240"/>
                    </a:lnTo>
                    <a:lnTo>
                      <a:pt x="123" y="186"/>
                    </a:lnTo>
                    <a:lnTo>
                      <a:pt x="102" y="186"/>
                    </a:lnTo>
                    <a:lnTo>
                      <a:pt x="102" y="150"/>
                    </a:lnTo>
                    <a:lnTo>
                      <a:pt x="78" y="134"/>
                    </a:lnTo>
                    <a:lnTo>
                      <a:pt x="39" y="142"/>
                    </a:lnTo>
                    <a:lnTo>
                      <a:pt x="21" y="119"/>
                    </a:lnTo>
                    <a:lnTo>
                      <a:pt x="21" y="99"/>
                    </a:lnTo>
                    <a:lnTo>
                      <a:pt x="0" y="67"/>
                    </a:lnTo>
                    <a:lnTo>
                      <a:pt x="64" y="60"/>
                    </a:lnTo>
                    <a:lnTo>
                      <a:pt x="64" y="31"/>
                    </a:lnTo>
                    <a:lnTo>
                      <a:pt x="48" y="13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970033"/>
              </a:solidFill>
              <a:ln w="9525" cap="flat">
                <a:solidFill>
                  <a:srgbClr val="D1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38" name="Freeform 35">
                <a:extLst>
                  <a:ext uri="{FF2B5EF4-FFF2-40B4-BE49-F238E27FC236}">
                    <a16:creationId xmlns:a16="http://schemas.microsoft.com/office/drawing/2014/main" id="{BEBFF907-0C00-E62D-CC35-AB0A8F138D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2775" y="4094163"/>
                <a:ext cx="341313" cy="357188"/>
              </a:xfrm>
              <a:custGeom>
                <a:avLst/>
                <a:gdLst>
                  <a:gd name="T0" fmla="*/ 102 w 215"/>
                  <a:gd name="T1" fmla="*/ 12 h 225"/>
                  <a:gd name="T2" fmla="*/ 102 w 215"/>
                  <a:gd name="T3" fmla="*/ 40 h 225"/>
                  <a:gd name="T4" fmla="*/ 60 w 215"/>
                  <a:gd name="T5" fmla="*/ 40 h 225"/>
                  <a:gd name="T6" fmla="*/ 39 w 215"/>
                  <a:gd name="T7" fmla="*/ 76 h 225"/>
                  <a:gd name="T8" fmla="*/ 0 w 215"/>
                  <a:gd name="T9" fmla="*/ 81 h 225"/>
                  <a:gd name="T10" fmla="*/ 0 w 215"/>
                  <a:gd name="T11" fmla="*/ 118 h 225"/>
                  <a:gd name="T12" fmla="*/ 35 w 215"/>
                  <a:gd name="T13" fmla="*/ 135 h 225"/>
                  <a:gd name="T14" fmla="*/ 35 w 215"/>
                  <a:gd name="T15" fmla="*/ 177 h 225"/>
                  <a:gd name="T16" fmla="*/ 85 w 215"/>
                  <a:gd name="T17" fmla="*/ 177 h 225"/>
                  <a:gd name="T18" fmla="*/ 85 w 215"/>
                  <a:gd name="T19" fmla="*/ 208 h 225"/>
                  <a:gd name="T20" fmla="*/ 110 w 215"/>
                  <a:gd name="T21" fmla="*/ 225 h 225"/>
                  <a:gd name="T22" fmla="*/ 156 w 215"/>
                  <a:gd name="T23" fmla="*/ 196 h 225"/>
                  <a:gd name="T24" fmla="*/ 185 w 215"/>
                  <a:gd name="T25" fmla="*/ 193 h 225"/>
                  <a:gd name="T26" fmla="*/ 215 w 215"/>
                  <a:gd name="T27" fmla="*/ 123 h 225"/>
                  <a:gd name="T28" fmla="*/ 152 w 215"/>
                  <a:gd name="T29" fmla="*/ 83 h 225"/>
                  <a:gd name="T30" fmla="*/ 148 w 215"/>
                  <a:gd name="T31" fmla="*/ 47 h 225"/>
                  <a:gd name="T32" fmla="*/ 163 w 215"/>
                  <a:gd name="T33" fmla="*/ 29 h 225"/>
                  <a:gd name="T34" fmla="*/ 161 w 215"/>
                  <a:gd name="T35" fmla="*/ 2 h 225"/>
                  <a:gd name="T36" fmla="*/ 124 w 215"/>
                  <a:gd name="T37" fmla="*/ 0 h 225"/>
                  <a:gd name="T38" fmla="*/ 102 w 215"/>
                  <a:gd name="T39" fmla="*/ 12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5" h="225">
                    <a:moveTo>
                      <a:pt x="102" y="12"/>
                    </a:moveTo>
                    <a:lnTo>
                      <a:pt x="102" y="40"/>
                    </a:lnTo>
                    <a:lnTo>
                      <a:pt x="60" y="40"/>
                    </a:lnTo>
                    <a:lnTo>
                      <a:pt x="39" y="76"/>
                    </a:lnTo>
                    <a:lnTo>
                      <a:pt x="0" y="81"/>
                    </a:lnTo>
                    <a:lnTo>
                      <a:pt x="0" y="118"/>
                    </a:lnTo>
                    <a:lnTo>
                      <a:pt x="35" y="135"/>
                    </a:lnTo>
                    <a:lnTo>
                      <a:pt x="35" y="177"/>
                    </a:lnTo>
                    <a:lnTo>
                      <a:pt x="85" y="177"/>
                    </a:lnTo>
                    <a:lnTo>
                      <a:pt x="85" y="208"/>
                    </a:lnTo>
                    <a:lnTo>
                      <a:pt x="110" y="225"/>
                    </a:lnTo>
                    <a:lnTo>
                      <a:pt x="156" y="196"/>
                    </a:lnTo>
                    <a:lnTo>
                      <a:pt x="185" y="193"/>
                    </a:lnTo>
                    <a:lnTo>
                      <a:pt x="215" y="123"/>
                    </a:lnTo>
                    <a:lnTo>
                      <a:pt x="152" y="83"/>
                    </a:lnTo>
                    <a:lnTo>
                      <a:pt x="148" y="47"/>
                    </a:lnTo>
                    <a:lnTo>
                      <a:pt x="163" y="29"/>
                    </a:lnTo>
                    <a:lnTo>
                      <a:pt x="161" y="2"/>
                    </a:lnTo>
                    <a:lnTo>
                      <a:pt x="124" y="0"/>
                    </a:lnTo>
                    <a:lnTo>
                      <a:pt x="102" y="12"/>
                    </a:lnTo>
                    <a:close/>
                  </a:path>
                </a:pathLst>
              </a:custGeom>
              <a:solidFill>
                <a:srgbClr val="970033"/>
              </a:solidFill>
              <a:ln w="9525" cap="flat">
                <a:solidFill>
                  <a:srgbClr val="D1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39" name="Freeform 36">
                <a:extLst>
                  <a:ext uri="{FF2B5EF4-FFF2-40B4-BE49-F238E27FC236}">
                    <a16:creationId xmlns:a16="http://schemas.microsoft.com/office/drawing/2014/main" id="{DA526B92-7B76-CE77-C362-83094A7F70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7725" y="3935413"/>
                <a:ext cx="312738" cy="465138"/>
              </a:xfrm>
              <a:custGeom>
                <a:avLst/>
                <a:gdLst>
                  <a:gd name="T0" fmla="*/ 75 w 197"/>
                  <a:gd name="T1" fmla="*/ 18 h 293"/>
                  <a:gd name="T2" fmla="*/ 75 w 197"/>
                  <a:gd name="T3" fmla="*/ 95 h 293"/>
                  <a:gd name="T4" fmla="*/ 34 w 197"/>
                  <a:gd name="T5" fmla="*/ 83 h 293"/>
                  <a:gd name="T6" fmla="*/ 13 w 197"/>
                  <a:gd name="T7" fmla="*/ 102 h 293"/>
                  <a:gd name="T8" fmla="*/ 15 w 197"/>
                  <a:gd name="T9" fmla="*/ 129 h 293"/>
                  <a:gd name="T10" fmla="*/ 0 w 197"/>
                  <a:gd name="T11" fmla="*/ 147 h 293"/>
                  <a:gd name="T12" fmla="*/ 4 w 197"/>
                  <a:gd name="T13" fmla="*/ 183 h 293"/>
                  <a:gd name="T14" fmla="*/ 67 w 197"/>
                  <a:gd name="T15" fmla="*/ 223 h 293"/>
                  <a:gd name="T16" fmla="*/ 37 w 197"/>
                  <a:gd name="T17" fmla="*/ 293 h 293"/>
                  <a:gd name="T18" fmla="*/ 77 w 197"/>
                  <a:gd name="T19" fmla="*/ 279 h 293"/>
                  <a:gd name="T20" fmla="*/ 78 w 197"/>
                  <a:gd name="T21" fmla="*/ 257 h 293"/>
                  <a:gd name="T22" fmla="*/ 106 w 197"/>
                  <a:gd name="T23" fmla="*/ 259 h 293"/>
                  <a:gd name="T24" fmla="*/ 114 w 197"/>
                  <a:gd name="T25" fmla="*/ 266 h 293"/>
                  <a:gd name="T26" fmla="*/ 147 w 197"/>
                  <a:gd name="T27" fmla="*/ 255 h 293"/>
                  <a:gd name="T28" fmla="*/ 147 w 197"/>
                  <a:gd name="T29" fmla="*/ 229 h 293"/>
                  <a:gd name="T30" fmla="*/ 122 w 197"/>
                  <a:gd name="T31" fmla="*/ 174 h 293"/>
                  <a:gd name="T32" fmla="*/ 124 w 197"/>
                  <a:gd name="T33" fmla="*/ 133 h 293"/>
                  <a:gd name="T34" fmla="*/ 179 w 197"/>
                  <a:gd name="T35" fmla="*/ 90 h 293"/>
                  <a:gd name="T36" fmla="*/ 181 w 197"/>
                  <a:gd name="T37" fmla="*/ 56 h 293"/>
                  <a:gd name="T38" fmla="*/ 197 w 197"/>
                  <a:gd name="T39" fmla="*/ 56 h 293"/>
                  <a:gd name="T40" fmla="*/ 197 w 197"/>
                  <a:gd name="T41" fmla="*/ 41 h 293"/>
                  <a:gd name="T42" fmla="*/ 179 w 197"/>
                  <a:gd name="T43" fmla="*/ 41 h 293"/>
                  <a:gd name="T44" fmla="*/ 158 w 197"/>
                  <a:gd name="T45" fmla="*/ 27 h 293"/>
                  <a:gd name="T46" fmla="*/ 144 w 197"/>
                  <a:gd name="T47" fmla="*/ 41 h 293"/>
                  <a:gd name="T48" fmla="*/ 133 w 197"/>
                  <a:gd name="T49" fmla="*/ 32 h 293"/>
                  <a:gd name="T50" fmla="*/ 142 w 197"/>
                  <a:gd name="T51" fmla="*/ 14 h 293"/>
                  <a:gd name="T52" fmla="*/ 114 w 197"/>
                  <a:gd name="T53" fmla="*/ 0 h 293"/>
                  <a:gd name="T54" fmla="*/ 99 w 197"/>
                  <a:gd name="T55" fmla="*/ 10 h 293"/>
                  <a:gd name="T56" fmla="*/ 99 w 197"/>
                  <a:gd name="T57" fmla="*/ 18 h 293"/>
                  <a:gd name="T58" fmla="*/ 75 w 197"/>
                  <a:gd name="T59" fmla="*/ 18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97" h="293">
                    <a:moveTo>
                      <a:pt x="75" y="18"/>
                    </a:moveTo>
                    <a:lnTo>
                      <a:pt x="75" y="95"/>
                    </a:lnTo>
                    <a:lnTo>
                      <a:pt x="34" y="83"/>
                    </a:lnTo>
                    <a:lnTo>
                      <a:pt x="13" y="102"/>
                    </a:lnTo>
                    <a:lnTo>
                      <a:pt x="15" y="129"/>
                    </a:lnTo>
                    <a:lnTo>
                      <a:pt x="0" y="147"/>
                    </a:lnTo>
                    <a:lnTo>
                      <a:pt x="4" y="183"/>
                    </a:lnTo>
                    <a:lnTo>
                      <a:pt x="67" y="223"/>
                    </a:lnTo>
                    <a:lnTo>
                      <a:pt x="37" y="293"/>
                    </a:lnTo>
                    <a:lnTo>
                      <a:pt x="77" y="279"/>
                    </a:lnTo>
                    <a:lnTo>
                      <a:pt x="78" y="257"/>
                    </a:lnTo>
                    <a:lnTo>
                      <a:pt x="106" y="259"/>
                    </a:lnTo>
                    <a:lnTo>
                      <a:pt x="114" y="266"/>
                    </a:lnTo>
                    <a:lnTo>
                      <a:pt x="147" y="255"/>
                    </a:lnTo>
                    <a:lnTo>
                      <a:pt x="147" y="229"/>
                    </a:lnTo>
                    <a:lnTo>
                      <a:pt x="122" y="174"/>
                    </a:lnTo>
                    <a:lnTo>
                      <a:pt x="124" y="133"/>
                    </a:lnTo>
                    <a:lnTo>
                      <a:pt x="179" y="90"/>
                    </a:lnTo>
                    <a:lnTo>
                      <a:pt x="181" y="56"/>
                    </a:lnTo>
                    <a:lnTo>
                      <a:pt x="197" y="56"/>
                    </a:lnTo>
                    <a:lnTo>
                      <a:pt x="197" y="41"/>
                    </a:lnTo>
                    <a:lnTo>
                      <a:pt x="179" y="41"/>
                    </a:lnTo>
                    <a:lnTo>
                      <a:pt x="158" y="27"/>
                    </a:lnTo>
                    <a:lnTo>
                      <a:pt x="144" y="41"/>
                    </a:lnTo>
                    <a:lnTo>
                      <a:pt x="133" y="32"/>
                    </a:lnTo>
                    <a:lnTo>
                      <a:pt x="142" y="14"/>
                    </a:lnTo>
                    <a:lnTo>
                      <a:pt x="114" y="0"/>
                    </a:lnTo>
                    <a:lnTo>
                      <a:pt x="99" y="10"/>
                    </a:lnTo>
                    <a:lnTo>
                      <a:pt x="99" y="18"/>
                    </a:lnTo>
                    <a:lnTo>
                      <a:pt x="75" y="18"/>
                    </a:lnTo>
                    <a:close/>
                  </a:path>
                </a:pathLst>
              </a:custGeom>
              <a:solidFill>
                <a:srgbClr val="970033"/>
              </a:solidFill>
              <a:ln w="9525" cap="flat">
                <a:solidFill>
                  <a:srgbClr val="D1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40" name="Freeform 37">
                <a:extLst>
                  <a:ext uri="{FF2B5EF4-FFF2-40B4-BE49-F238E27FC236}">
                    <a16:creationId xmlns:a16="http://schemas.microsoft.com/office/drawing/2014/main" id="{45DE74AD-07AC-63C6-8B24-F7BAB870BC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2663" y="3797301"/>
                <a:ext cx="512763" cy="455613"/>
              </a:xfrm>
              <a:custGeom>
                <a:avLst/>
                <a:gdLst>
                  <a:gd name="T0" fmla="*/ 0 w 323"/>
                  <a:gd name="T1" fmla="*/ 79 h 287"/>
                  <a:gd name="T2" fmla="*/ 14 w 323"/>
                  <a:gd name="T3" fmla="*/ 97 h 287"/>
                  <a:gd name="T4" fmla="*/ 29 w 323"/>
                  <a:gd name="T5" fmla="*/ 87 h 287"/>
                  <a:gd name="T6" fmla="*/ 57 w 323"/>
                  <a:gd name="T7" fmla="*/ 101 h 287"/>
                  <a:gd name="T8" fmla="*/ 48 w 323"/>
                  <a:gd name="T9" fmla="*/ 119 h 287"/>
                  <a:gd name="T10" fmla="*/ 59 w 323"/>
                  <a:gd name="T11" fmla="*/ 128 h 287"/>
                  <a:gd name="T12" fmla="*/ 73 w 323"/>
                  <a:gd name="T13" fmla="*/ 114 h 287"/>
                  <a:gd name="T14" fmla="*/ 94 w 323"/>
                  <a:gd name="T15" fmla="*/ 128 h 287"/>
                  <a:gd name="T16" fmla="*/ 112 w 323"/>
                  <a:gd name="T17" fmla="*/ 128 h 287"/>
                  <a:gd name="T18" fmla="*/ 132 w 323"/>
                  <a:gd name="T19" fmla="*/ 118 h 287"/>
                  <a:gd name="T20" fmla="*/ 159 w 323"/>
                  <a:gd name="T21" fmla="*/ 134 h 287"/>
                  <a:gd name="T22" fmla="*/ 159 w 323"/>
                  <a:gd name="T23" fmla="*/ 149 h 287"/>
                  <a:gd name="T24" fmla="*/ 143 w 323"/>
                  <a:gd name="T25" fmla="*/ 168 h 287"/>
                  <a:gd name="T26" fmla="*/ 143 w 323"/>
                  <a:gd name="T27" fmla="*/ 178 h 287"/>
                  <a:gd name="T28" fmla="*/ 152 w 323"/>
                  <a:gd name="T29" fmla="*/ 184 h 287"/>
                  <a:gd name="T30" fmla="*/ 152 w 323"/>
                  <a:gd name="T31" fmla="*/ 196 h 287"/>
                  <a:gd name="T32" fmla="*/ 138 w 323"/>
                  <a:gd name="T33" fmla="*/ 196 h 287"/>
                  <a:gd name="T34" fmla="*/ 131 w 323"/>
                  <a:gd name="T35" fmla="*/ 182 h 287"/>
                  <a:gd name="T36" fmla="*/ 96 w 323"/>
                  <a:gd name="T37" fmla="*/ 197 h 287"/>
                  <a:gd name="T38" fmla="*/ 117 w 323"/>
                  <a:gd name="T39" fmla="*/ 234 h 287"/>
                  <a:gd name="T40" fmla="*/ 145 w 323"/>
                  <a:gd name="T41" fmla="*/ 217 h 287"/>
                  <a:gd name="T42" fmla="*/ 171 w 323"/>
                  <a:gd name="T43" fmla="*/ 217 h 287"/>
                  <a:gd name="T44" fmla="*/ 171 w 323"/>
                  <a:gd name="T45" fmla="*/ 242 h 287"/>
                  <a:gd name="T46" fmla="*/ 154 w 323"/>
                  <a:gd name="T47" fmla="*/ 242 h 287"/>
                  <a:gd name="T48" fmla="*/ 154 w 323"/>
                  <a:gd name="T49" fmla="*/ 259 h 287"/>
                  <a:gd name="T50" fmla="*/ 173 w 323"/>
                  <a:gd name="T51" fmla="*/ 287 h 287"/>
                  <a:gd name="T52" fmla="*/ 180 w 323"/>
                  <a:gd name="T53" fmla="*/ 287 h 287"/>
                  <a:gd name="T54" fmla="*/ 195 w 323"/>
                  <a:gd name="T55" fmla="*/ 274 h 287"/>
                  <a:gd name="T56" fmla="*/ 195 w 323"/>
                  <a:gd name="T57" fmla="*/ 253 h 287"/>
                  <a:gd name="T58" fmla="*/ 182 w 323"/>
                  <a:gd name="T59" fmla="*/ 231 h 287"/>
                  <a:gd name="T60" fmla="*/ 182 w 323"/>
                  <a:gd name="T61" fmla="*/ 213 h 287"/>
                  <a:gd name="T62" fmla="*/ 207 w 323"/>
                  <a:gd name="T63" fmla="*/ 175 h 287"/>
                  <a:gd name="T64" fmla="*/ 228 w 323"/>
                  <a:gd name="T65" fmla="*/ 175 h 287"/>
                  <a:gd name="T66" fmla="*/ 249 w 323"/>
                  <a:gd name="T67" fmla="*/ 187 h 287"/>
                  <a:gd name="T68" fmla="*/ 240 w 323"/>
                  <a:gd name="T69" fmla="*/ 207 h 287"/>
                  <a:gd name="T70" fmla="*/ 231 w 323"/>
                  <a:gd name="T71" fmla="*/ 200 h 287"/>
                  <a:gd name="T72" fmla="*/ 223 w 323"/>
                  <a:gd name="T73" fmla="*/ 209 h 287"/>
                  <a:gd name="T74" fmla="*/ 247 w 323"/>
                  <a:gd name="T75" fmla="*/ 244 h 287"/>
                  <a:gd name="T76" fmla="*/ 267 w 323"/>
                  <a:gd name="T77" fmla="*/ 244 h 287"/>
                  <a:gd name="T78" fmla="*/ 275 w 323"/>
                  <a:gd name="T79" fmla="*/ 221 h 287"/>
                  <a:gd name="T80" fmla="*/ 275 w 323"/>
                  <a:gd name="T81" fmla="*/ 172 h 287"/>
                  <a:gd name="T82" fmla="*/ 308 w 323"/>
                  <a:gd name="T83" fmla="*/ 151 h 287"/>
                  <a:gd name="T84" fmla="*/ 323 w 323"/>
                  <a:gd name="T85" fmla="*/ 116 h 287"/>
                  <a:gd name="T86" fmla="*/ 266 w 323"/>
                  <a:gd name="T87" fmla="*/ 77 h 287"/>
                  <a:gd name="T88" fmla="*/ 242 w 323"/>
                  <a:gd name="T89" fmla="*/ 77 h 287"/>
                  <a:gd name="T90" fmla="*/ 225 w 323"/>
                  <a:gd name="T91" fmla="*/ 65 h 287"/>
                  <a:gd name="T92" fmla="*/ 225 w 323"/>
                  <a:gd name="T93" fmla="*/ 54 h 287"/>
                  <a:gd name="T94" fmla="*/ 251 w 323"/>
                  <a:gd name="T95" fmla="*/ 44 h 287"/>
                  <a:gd name="T96" fmla="*/ 251 w 323"/>
                  <a:gd name="T97" fmla="*/ 32 h 287"/>
                  <a:gd name="T98" fmla="*/ 229 w 323"/>
                  <a:gd name="T99" fmla="*/ 11 h 287"/>
                  <a:gd name="T100" fmla="*/ 197 w 323"/>
                  <a:gd name="T101" fmla="*/ 0 h 287"/>
                  <a:gd name="T102" fmla="*/ 129 w 323"/>
                  <a:gd name="T103" fmla="*/ 11 h 287"/>
                  <a:gd name="T104" fmla="*/ 112 w 323"/>
                  <a:gd name="T105" fmla="*/ 37 h 287"/>
                  <a:gd name="T106" fmla="*/ 60 w 323"/>
                  <a:gd name="T107" fmla="*/ 37 h 287"/>
                  <a:gd name="T108" fmla="*/ 49 w 323"/>
                  <a:gd name="T109" fmla="*/ 25 h 287"/>
                  <a:gd name="T110" fmla="*/ 24 w 323"/>
                  <a:gd name="T111" fmla="*/ 34 h 287"/>
                  <a:gd name="T112" fmla="*/ 35 w 323"/>
                  <a:gd name="T113" fmla="*/ 54 h 287"/>
                  <a:gd name="T114" fmla="*/ 0 w 323"/>
                  <a:gd name="T115" fmla="*/ 79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23" h="287">
                    <a:moveTo>
                      <a:pt x="0" y="79"/>
                    </a:moveTo>
                    <a:lnTo>
                      <a:pt x="14" y="97"/>
                    </a:lnTo>
                    <a:lnTo>
                      <a:pt x="29" y="87"/>
                    </a:lnTo>
                    <a:lnTo>
                      <a:pt x="57" y="101"/>
                    </a:lnTo>
                    <a:lnTo>
                      <a:pt x="48" y="119"/>
                    </a:lnTo>
                    <a:lnTo>
                      <a:pt x="59" y="128"/>
                    </a:lnTo>
                    <a:lnTo>
                      <a:pt x="73" y="114"/>
                    </a:lnTo>
                    <a:lnTo>
                      <a:pt x="94" y="128"/>
                    </a:lnTo>
                    <a:lnTo>
                      <a:pt x="112" y="128"/>
                    </a:lnTo>
                    <a:lnTo>
                      <a:pt x="132" y="118"/>
                    </a:lnTo>
                    <a:lnTo>
                      <a:pt x="159" y="134"/>
                    </a:lnTo>
                    <a:lnTo>
                      <a:pt x="159" y="149"/>
                    </a:lnTo>
                    <a:lnTo>
                      <a:pt x="143" y="168"/>
                    </a:lnTo>
                    <a:lnTo>
                      <a:pt x="143" y="178"/>
                    </a:lnTo>
                    <a:lnTo>
                      <a:pt x="152" y="184"/>
                    </a:lnTo>
                    <a:lnTo>
                      <a:pt x="152" y="196"/>
                    </a:lnTo>
                    <a:lnTo>
                      <a:pt x="138" y="196"/>
                    </a:lnTo>
                    <a:lnTo>
                      <a:pt x="131" y="182"/>
                    </a:lnTo>
                    <a:lnTo>
                      <a:pt x="96" y="197"/>
                    </a:lnTo>
                    <a:lnTo>
                      <a:pt x="117" y="234"/>
                    </a:lnTo>
                    <a:lnTo>
                      <a:pt x="145" y="217"/>
                    </a:lnTo>
                    <a:lnTo>
                      <a:pt x="171" y="217"/>
                    </a:lnTo>
                    <a:lnTo>
                      <a:pt x="171" y="242"/>
                    </a:lnTo>
                    <a:lnTo>
                      <a:pt x="154" y="242"/>
                    </a:lnTo>
                    <a:lnTo>
                      <a:pt x="154" y="259"/>
                    </a:lnTo>
                    <a:lnTo>
                      <a:pt x="173" y="287"/>
                    </a:lnTo>
                    <a:lnTo>
                      <a:pt x="180" y="287"/>
                    </a:lnTo>
                    <a:lnTo>
                      <a:pt x="195" y="274"/>
                    </a:lnTo>
                    <a:lnTo>
                      <a:pt x="195" y="253"/>
                    </a:lnTo>
                    <a:lnTo>
                      <a:pt x="182" y="231"/>
                    </a:lnTo>
                    <a:lnTo>
                      <a:pt x="182" y="213"/>
                    </a:lnTo>
                    <a:lnTo>
                      <a:pt x="207" y="175"/>
                    </a:lnTo>
                    <a:lnTo>
                      <a:pt x="228" y="175"/>
                    </a:lnTo>
                    <a:lnTo>
                      <a:pt x="249" y="187"/>
                    </a:lnTo>
                    <a:lnTo>
                      <a:pt x="240" y="207"/>
                    </a:lnTo>
                    <a:lnTo>
                      <a:pt x="231" y="200"/>
                    </a:lnTo>
                    <a:lnTo>
                      <a:pt x="223" y="209"/>
                    </a:lnTo>
                    <a:lnTo>
                      <a:pt x="247" y="244"/>
                    </a:lnTo>
                    <a:lnTo>
                      <a:pt x="267" y="244"/>
                    </a:lnTo>
                    <a:lnTo>
                      <a:pt x="275" y="221"/>
                    </a:lnTo>
                    <a:lnTo>
                      <a:pt x="275" y="172"/>
                    </a:lnTo>
                    <a:lnTo>
                      <a:pt x="308" y="151"/>
                    </a:lnTo>
                    <a:lnTo>
                      <a:pt x="323" y="116"/>
                    </a:lnTo>
                    <a:lnTo>
                      <a:pt x="266" y="77"/>
                    </a:lnTo>
                    <a:lnTo>
                      <a:pt x="242" y="77"/>
                    </a:lnTo>
                    <a:lnTo>
                      <a:pt x="225" y="65"/>
                    </a:lnTo>
                    <a:lnTo>
                      <a:pt x="225" y="54"/>
                    </a:lnTo>
                    <a:lnTo>
                      <a:pt x="251" y="44"/>
                    </a:lnTo>
                    <a:lnTo>
                      <a:pt x="251" y="32"/>
                    </a:lnTo>
                    <a:lnTo>
                      <a:pt x="229" y="11"/>
                    </a:lnTo>
                    <a:lnTo>
                      <a:pt x="197" y="0"/>
                    </a:lnTo>
                    <a:lnTo>
                      <a:pt x="129" y="11"/>
                    </a:lnTo>
                    <a:lnTo>
                      <a:pt x="112" y="37"/>
                    </a:lnTo>
                    <a:lnTo>
                      <a:pt x="60" y="37"/>
                    </a:lnTo>
                    <a:lnTo>
                      <a:pt x="49" y="25"/>
                    </a:lnTo>
                    <a:lnTo>
                      <a:pt x="24" y="34"/>
                    </a:lnTo>
                    <a:lnTo>
                      <a:pt x="35" y="54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970033"/>
              </a:solidFill>
              <a:ln w="9525" cap="flat">
                <a:solidFill>
                  <a:srgbClr val="D1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41" name="Freeform 38">
                <a:extLst>
                  <a:ext uri="{FF2B5EF4-FFF2-40B4-BE49-F238E27FC236}">
                    <a16:creationId xmlns:a16="http://schemas.microsoft.com/office/drawing/2014/main" id="{8A463EC3-E6A6-2F0D-3F64-0AAF04E35D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20925" y="3570288"/>
                <a:ext cx="520700" cy="411163"/>
              </a:xfrm>
              <a:custGeom>
                <a:avLst/>
                <a:gdLst>
                  <a:gd name="T0" fmla="*/ 46 w 328"/>
                  <a:gd name="T1" fmla="*/ 0 h 259"/>
                  <a:gd name="T2" fmla="*/ 0 w 328"/>
                  <a:gd name="T3" fmla="*/ 47 h 259"/>
                  <a:gd name="T4" fmla="*/ 0 w 328"/>
                  <a:gd name="T5" fmla="*/ 148 h 259"/>
                  <a:gd name="T6" fmla="*/ 25 w 328"/>
                  <a:gd name="T7" fmla="*/ 148 h 259"/>
                  <a:gd name="T8" fmla="*/ 6 w 328"/>
                  <a:gd name="T9" fmla="*/ 168 h 259"/>
                  <a:gd name="T10" fmla="*/ 17 w 328"/>
                  <a:gd name="T11" fmla="*/ 180 h 259"/>
                  <a:gd name="T12" fmla="*/ 69 w 328"/>
                  <a:gd name="T13" fmla="*/ 180 h 259"/>
                  <a:gd name="T14" fmla="*/ 86 w 328"/>
                  <a:gd name="T15" fmla="*/ 154 h 259"/>
                  <a:gd name="T16" fmla="*/ 154 w 328"/>
                  <a:gd name="T17" fmla="*/ 143 h 259"/>
                  <a:gd name="T18" fmla="*/ 186 w 328"/>
                  <a:gd name="T19" fmla="*/ 154 h 259"/>
                  <a:gd name="T20" fmla="*/ 208 w 328"/>
                  <a:gd name="T21" fmla="*/ 175 h 259"/>
                  <a:gd name="T22" fmla="*/ 208 w 328"/>
                  <a:gd name="T23" fmla="*/ 187 h 259"/>
                  <a:gd name="T24" fmla="*/ 182 w 328"/>
                  <a:gd name="T25" fmla="*/ 197 h 259"/>
                  <a:gd name="T26" fmla="*/ 182 w 328"/>
                  <a:gd name="T27" fmla="*/ 208 h 259"/>
                  <a:gd name="T28" fmla="*/ 199 w 328"/>
                  <a:gd name="T29" fmla="*/ 220 h 259"/>
                  <a:gd name="T30" fmla="*/ 223 w 328"/>
                  <a:gd name="T31" fmla="*/ 220 h 259"/>
                  <a:gd name="T32" fmla="*/ 280 w 328"/>
                  <a:gd name="T33" fmla="*/ 259 h 259"/>
                  <a:gd name="T34" fmla="*/ 311 w 328"/>
                  <a:gd name="T35" fmla="*/ 219 h 259"/>
                  <a:gd name="T36" fmla="*/ 311 w 328"/>
                  <a:gd name="T37" fmla="*/ 151 h 259"/>
                  <a:gd name="T38" fmla="*/ 328 w 328"/>
                  <a:gd name="T39" fmla="*/ 140 h 259"/>
                  <a:gd name="T40" fmla="*/ 328 w 328"/>
                  <a:gd name="T41" fmla="*/ 123 h 259"/>
                  <a:gd name="T42" fmla="*/ 293 w 328"/>
                  <a:gd name="T43" fmla="*/ 89 h 259"/>
                  <a:gd name="T44" fmla="*/ 293 w 328"/>
                  <a:gd name="T45" fmla="*/ 68 h 259"/>
                  <a:gd name="T46" fmla="*/ 266 w 328"/>
                  <a:gd name="T47" fmla="*/ 49 h 259"/>
                  <a:gd name="T48" fmla="*/ 137 w 328"/>
                  <a:gd name="T49" fmla="*/ 73 h 259"/>
                  <a:gd name="T50" fmla="*/ 93 w 328"/>
                  <a:gd name="T51" fmla="*/ 73 h 259"/>
                  <a:gd name="T52" fmla="*/ 46 w 328"/>
                  <a:gd name="T53" fmla="*/ 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28" h="259">
                    <a:moveTo>
                      <a:pt x="46" y="0"/>
                    </a:moveTo>
                    <a:lnTo>
                      <a:pt x="0" y="47"/>
                    </a:lnTo>
                    <a:lnTo>
                      <a:pt x="0" y="148"/>
                    </a:lnTo>
                    <a:lnTo>
                      <a:pt x="25" y="148"/>
                    </a:lnTo>
                    <a:lnTo>
                      <a:pt x="6" y="168"/>
                    </a:lnTo>
                    <a:lnTo>
                      <a:pt x="17" y="180"/>
                    </a:lnTo>
                    <a:lnTo>
                      <a:pt x="69" y="180"/>
                    </a:lnTo>
                    <a:lnTo>
                      <a:pt x="86" y="154"/>
                    </a:lnTo>
                    <a:lnTo>
                      <a:pt x="154" y="143"/>
                    </a:lnTo>
                    <a:lnTo>
                      <a:pt x="186" y="154"/>
                    </a:lnTo>
                    <a:lnTo>
                      <a:pt x="208" y="175"/>
                    </a:lnTo>
                    <a:lnTo>
                      <a:pt x="208" y="187"/>
                    </a:lnTo>
                    <a:lnTo>
                      <a:pt x="182" y="197"/>
                    </a:lnTo>
                    <a:lnTo>
                      <a:pt x="182" y="208"/>
                    </a:lnTo>
                    <a:lnTo>
                      <a:pt x="199" y="220"/>
                    </a:lnTo>
                    <a:lnTo>
                      <a:pt x="223" y="220"/>
                    </a:lnTo>
                    <a:lnTo>
                      <a:pt x="280" y="259"/>
                    </a:lnTo>
                    <a:lnTo>
                      <a:pt x="311" y="219"/>
                    </a:lnTo>
                    <a:lnTo>
                      <a:pt x="311" y="151"/>
                    </a:lnTo>
                    <a:lnTo>
                      <a:pt x="328" y="140"/>
                    </a:lnTo>
                    <a:lnTo>
                      <a:pt x="328" y="123"/>
                    </a:lnTo>
                    <a:lnTo>
                      <a:pt x="293" y="89"/>
                    </a:lnTo>
                    <a:lnTo>
                      <a:pt x="293" y="68"/>
                    </a:lnTo>
                    <a:lnTo>
                      <a:pt x="266" y="49"/>
                    </a:lnTo>
                    <a:lnTo>
                      <a:pt x="137" y="73"/>
                    </a:lnTo>
                    <a:lnTo>
                      <a:pt x="93" y="7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970033"/>
              </a:solidFill>
              <a:ln w="9525" cap="flat">
                <a:solidFill>
                  <a:srgbClr val="D1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42" name="Freeform 39">
                <a:extLst>
                  <a:ext uri="{FF2B5EF4-FFF2-40B4-BE49-F238E27FC236}">
                    <a16:creationId xmlns:a16="http://schemas.microsoft.com/office/drawing/2014/main" id="{0731A394-C3E6-946F-9619-82FA58983C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5963" y="3452813"/>
                <a:ext cx="423863" cy="422275"/>
              </a:xfrm>
              <a:custGeom>
                <a:avLst/>
                <a:gdLst>
                  <a:gd name="T0" fmla="*/ 191 w 267"/>
                  <a:gd name="T1" fmla="*/ 0 h 266"/>
                  <a:gd name="T2" fmla="*/ 148 w 267"/>
                  <a:gd name="T3" fmla="*/ 57 h 266"/>
                  <a:gd name="T4" fmla="*/ 111 w 267"/>
                  <a:gd name="T5" fmla="*/ 84 h 266"/>
                  <a:gd name="T6" fmla="*/ 79 w 267"/>
                  <a:gd name="T7" fmla="*/ 84 h 266"/>
                  <a:gd name="T8" fmla="*/ 34 w 267"/>
                  <a:gd name="T9" fmla="*/ 115 h 266"/>
                  <a:gd name="T10" fmla="*/ 0 w 267"/>
                  <a:gd name="T11" fmla="*/ 115 h 266"/>
                  <a:gd name="T12" fmla="*/ 0 w 267"/>
                  <a:gd name="T13" fmla="*/ 207 h 266"/>
                  <a:gd name="T14" fmla="*/ 33 w 267"/>
                  <a:gd name="T15" fmla="*/ 207 h 266"/>
                  <a:gd name="T16" fmla="*/ 33 w 267"/>
                  <a:gd name="T17" fmla="*/ 228 h 266"/>
                  <a:gd name="T18" fmla="*/ 7 w 267"/>
                  <a:gd name="T19" fmla="*/ 228 h 266"/>
                  <a:gd name="T20" fmla="*/ 7 w 267"/>
                  <a:gd name="T21" fmla="*/ 248 h 266"/>
                  <a:gd name="T22" fmla="*/ 59 w 267"/>
                  <a:gd name="T23" fmla="*/ 266 h 266"/>
                  <a:gd name="T24" fmla="*/ 192 w 267"/>
                  <a:gd name="T25" fmla="*/ 251 h 266"/>
                  <a:gd name="T26" fmla="*/ 217 w 267"/>
                  <a:gd name="T27" fmla="*/ 242 h 266"/>
                  <a:gd name="T28" fmla="*/ 236 w 267"/>
                  <a:gd name="T29" fmla="*/ 222 h 266"/>
                  <a:gd name="T30" fmla="*/ 211 w 267"/>
                  <a:gd name="T31" fmla="*/ 222 h 266"/>
                  <a:gd name="T32" fmla="*/ 211 w 267"/>
                  <a:gd name="T33" fmla="*/ 178 h 266"/>
                  <a:gd name="T34" fmla="*/ 200 w 267"/>
                  <a:gd name="T35" fmla="*/ 178 h 266"/>
                  <a:gd name="T36" fmla="*/ 200 w 267"/>
                  <a:gd name="T37" fmla="*/ 111 h 266"/>
                  <a:gd name="T38" fmla="*/ 267 w 267"/>
                  <a:gd name="T39" fmla="*/ 42 h 266"/>
                  <a:gd name="T40" fmla="*/ 267 w 267"/>
                  <a:gd name="T41" fmla="*/ 0 h 266"/>
                  <a:gd name="T42" fmla="*/ 191 w 267"/>
                  <a:gd name="T43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7" h="266">
                    <a:moveTo>
                      <a:pt x="191" y="0"/>
                    </a:moveTo>
                    <a:lnTo>
                      <a:pt x="148" y="57"/>
                    </a:lnTo>
                    <a:lnTo>
                      <a:pt x="111" y="84"/>
                    </a:lnTo>
                    <a:lnTo>
                      <a:pt x="79" y="84"/>
                    </a:lnTo>
                    <a:lnTo>
                      <a:pt x="34" y="115"/>
                    </a:lnTo>
                    <a:lnTo>
                      <a:pt x="0" y="115"/>
                    </a:lnTo>
                    <a:lnTo>
                      <a:pt x="0" y="207"/>
                    </a:lnTo>
                    <a:lnTo>
                      <a:pt x="33" y="207"/>
                    </a:lnTo>
                    <a:lnTo>
                      <a:pt x="33" y="228"/>
                    </a:lnTo>
                    <a:lnTo>
                      <a:pt x="7" y="228"/>
                    </a:lnTo>
                    <a:lnTo>
                      <a:pt x="7" y="248"/>
                    </a:lnTo>
                    <a:lnTo>
                      <a:pt x="59" y="266"/>
                    </a:lnTo>
                    <a:lnTo>
                      <a:pt x="192" y="251"/>
                    </a:lnTo>
                    <a:lnTo>
                      <a:pt x="217" y="242"/>
                    </a:lnTo>
                    <a:lnTo>
                      <a:pt x="236" y="222"/>
                    </a:lnTo>
                    <a:lnTo>
                      <a:pt x="211" y="222"/>
                    </a:lnTo>
                    <a:lnTo>
                      <a:pt x="211" y="178"/>
                    </a:lnTo>
                    <a:lnTo>
                      <a:pt x="200" y="178"/>
                    </a:lnTo>
                    <a:lnTo>
                      <a:pt x="200" y="111"/>
                    </a:lnTo>
                    <a:lnTo>
                      <a:pt x="267" y="42"/>
                    </a:lnTo>
                    <a:lnTo>
                      <a:pt x="267" y="0"/>
                    </a:lnTo>
                    <a:lnTo>
                      <a:pt x="191" y="0"/>
                    </a:lnTo>
                    <a:close/>
                  </a:path>
                </a:pathLst>
              </a:custGeom>
              <a:solidFill>
                <a:srgbClr val="970033"/>
              </a:solidFill>
              <a:ln w="9525" cap="flat">
                <a:solidFill>
                  <a:srgbClr val="D1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43" name="Freeform 40">
                <a:extLst>
                  <a:ext uri="{FF2B5EF4-FFF2-40B4-BE49-F238E27FC236}">
                    <a16:creationId xmlns:a16="http://schemas.microsoft.com/office/drawing/2014/main" id="{B21E95C1-81CB-D634-B7DE-F6E378B00F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4938" y="3489326"/>
                <a:ext cx="581025" cy="595313"/>
              </a:xfrm>
              <a:custGeom>
                <a:avLst/>
                <a:gdLst>
                  <a:gd name="T0" fmla="*/ 161 w 366"/>
                  <a:gd name="T1" fmla="*/ 0 h 375"/>
                  <a:gd name="T2" fmla="*/ 148 w 366"/>
                  <a:gd name="T3" fmla="*/ 57 h 375"/>
                  <a:gd name="T4" fmla="*/ 148 w 366"/>
                  <a:gd name="T5" fmla="*/ 91 h 375"/>
                  <a:gd name="T6" fmla="*/ 174 w 366"/>
                  <a:gd name="T7" fmla="*/ 91 h 375"/>
                  <a:gd name="T8" fmla="*/ 174 w 366"/>
                  <a:gd name="T9" fmla="*/ 110 h 375"/>
                  <a:gd name="T10" fmla="*/ 138 w 366"/>
                  <a:gd name="T11" fmla="*/ 110 h 375"/>
                  <a:gd name="T12" fmla="*/ 121 w 366"/>
                  <a:gd name="T13" fmla="*/ 80 h 375"/>
                  <a:gd name="T14" fmla="*/ 94 w 366"/>
                  <a:gd name="T15" fmla="*/ 120 h 375"/>
                  <a:gd name="T16" fmla="*/ 0 w 366"/>
                  <a:gd name="T17" fmla="*/ 120 h 375"/>
                  <a:gd name="T18" fmla="*/ 6 w 366"/>
                  <a:gd name="T19" fmla="*/ 211 h 375"/>
                  <a:gd name="T20" fmla="*/ 60 w 366"/>
                  <a:gd name="T21" fmla="*/ 268 h 375"/>
                  <a:gd name="T22" fmla="*/ 46 w 366"/>
                  <a:gd name="T23" fmla="*/ 289 h 375"/>
                  <a:gd name="T24" fmla="*/ 27 w 366"/>
                  <a:gd name="T25" fmla="*/ 276 h 375"/>
                  <a:gd name="T26" fmla="*/ 27 w 366"/>
                  <a:gd name="T27" fmla="*/ 306 h 375"/>
                  <a:gd name="T28" fmla="*/ 56 w 366"/>
                  <a:gd name="T29" fmla="*/ 333 h 375"/>
                  <a:gd name="T30" fmla="*/ 93 w 366"/>
                  <a:gd name="T31" fmla="*/ 333 h 375"/>
                  <a:gd name="T32" fmla="*/ 93 w 366"/>
                  <a:gd name="T33" fmla="*/ 365 h 375"/>
                  <a:gd name="T34" fmla="*/ 111 w 366"/>
                  <a:gd name="T35" fmla="*/ 375 h 375"/>
                  <a:gd name="T36" fmla="*/ 111 w 366"/>
                  <a:gd name="T37" fmla="*/ 335 h 375"/>
                  <a:gd name="T38" fmla="*/ 157 w 366"/>
                  <a:gd name="T39" fmla="*/ 275 h 375"/>
                  <a:gd name="T40" fmla="*/ 209 w 366"/>
                  <a:gd name="T41" fmla="*/ 251 h 375"/>
                  <a:gd name="T42" fmla="*/ 232 w 366"/>
                  <a:gd name="T43" fmla="*/ 262 h 375"/>
                  <a:gd name="T44" fmla="*/ 232 w 366"/>
                  <a:gd name="T45" fmla="*/ 291 h 375"/>
                  <a:gd name="T46" fmla="*/ 313 w 366"/>
                  <a:gd name="T47" fmla="*/ 299 h 375"/>
                  <a:gd name="T48" fmla="*/ 313 w 366"/>
                  <a:gd name="T49" fmla="*/ 283 h 375"/>
                  <a:gd name="T50" fmla="*/ 331 w 366"/>
                  <a:gd name="T51" fmla="*/ 283 h 375"/>
                  <a:gd name="T52" fmla="*/ 327 w 366"/>
                  <a:gd name="T53" fmla="*/ 248 h 375"/>
                  <a:gd name="T54" fmla="*/ 366 w 366"/>
                  <a:gd name="T55" fmla="*/ 184 h 375"/>
                  <a:gd name="T56" fmla="*/ 366 w 366"/>
                  <a:gd name="T57" fmla="*/ 92 h 375"/>
                  <a:gd name="T58" fmla="*/ 332 w 366"/>
                  <a:gd name="T59" fmla="*/ 66 h 375"/>
                  <a:gd name="T60" fmla="*/ 304 w 366"/>
                  <a:gd name="T61" fmla="*/ 75 h 375"/>
                  <a:gd name="T62" fmla="*/ 304 w 366"/>
                  <a:gd name="T63" fmla="*/ 51 h 375"/>
                  <a:gd name="T64" fmla="*/ 320 w 366"/>
                  <a:gd name="T65" fmla="*/ 51 h 375"/>
                  <a:gd name="T66" fmla="*/ 320 w 366"/>
                  <a:gd name="T67" fmla="*/ 32 h 375"/>
                  <a:gd name="T68" fmla="*/ 257 w 366"/>
                  <a:gd name="T69" fmla="*/ 32 h 375"/>
                  <a:gd name="T70" fmla="*/ 241 w 366"/>
                  <a:gd name="T71" fmla="*/ 3 h 375"/>
                  <a:gd name="T72" fmla="*/ 219 w 366"/>
                  <a:gd name="T73" fmla="*/ 3 h 375"/>
                  <a:gd name="T74" fmla="*/ 219 w 366"/>
                  <a:gd name="T75" fmla="*/ 24 h 375"/>
                  <a:gd name="T76" fmla="*/ 208 w 366"/>
                  <a:gd name="T77" fmla="*/ 24 h 375"/>
                  <a:gd name="T78" fmla="*/ 184 w 366"/>
                  <a:gd name="T79" fmla="*/ 1 h 375"/>
                  <a:gd name="T80" fmla="*/ 161 w 366"/>
                  <a:gd name="T81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66" h="375">
                    <a:moveTo>
                      <a:pt x="161" y="0"/>
                    </a:moveTo>
                    <a:lnTo>
                      <a:pt x="148" y="57"/>
                    </a:lnTo>
                    <a:lnTo>
                      <a:pt x="148" y="91"/>
                    </a:lnTo>
                    <a:lnTo>
                      <a:pt x="174" y="91"/>
                    </a:lnTo>
                    <a:lnTo>
                      <a:pt x="174" y="110"/>
                    </a:lnTo>
                    <a:lnTo>
                      <a:pt x="138" y="110"/>
                    </a:lnTo>
                    <a:lnTo>
                      <a:pt x="121" y="80"/>
                    </a:lnTo>
                    <a:lnTo>
                      <a:pt x="94" y="120"/>
                    </a:lnTo>
                    <a:lnTo>
                      <a:pt x="0" y="120"/>
                    </a:lnTo>
                    <a:lnTo>
                      <a:pt x="6" y="211"/>
                    </a:lnTo>
                    <a:lnTo>
                      <a:pt x="60" y="268"/>
                    </a:lnTo>
                    <a:lnTo>
                      <a:pt x="46" y="289"/>
                    </a:lnTo>
                    <a:lnTo>
                      <a:pt x="27" y="276"/>
                    </a:lnTo>
                    <a:lnTo>
                      <a:pt x="27" y="306"/>
                    </a:lnTo>
                    <a:lnTo>
                      <a:pt x="56" y="333"/>
                    </a:lnTo>
                    <a:lnTo>
                      <a:pt x="93" y="333"/>
                    </a:lnTo>
                    <a:lnTo>
                      <a:pt x="93" y="365"/>
                    </a:lnTo>
                    <a:lnTo>
                      <a:pt x="111" y="375"/>
                    </a:lnTo>
                    <a:lnTo>
                      <a:pt x="111" y="335"/>
                    </a:lnTo>
                    <a:lnTo>
                      <a:pt x="157" y="275"/>
                    </a:lnTo>
                    <a:lnTo>
                      <a:pt x="209" y="251"/>
                    </a:lnTo>
                    <a:lnTo>
                      <a:pt x="232" y="262"/>
                    </a:lnTo>
                    <a:lnTo>
                      <a:pt x="232" y="291"/>
                    </a:lnTo>
                    <a:lnTo>
                      <a:pt x="313" y="299"/>
                    </a:lnTo>
                    <a:lnTo>
                      <a:pt x="313" y="283"/>
                    </a:lnTo>
                    <a:lnTo>
                      <a:pt x="331" y="283"/>
                    </a:lnTo>
                    <a:lnTo>
                      <a:pt x="327" y="248"/>
                    </a:lnTo>
                    <a:lnTo>
                      <a:pt x="366" y="184"/>
                    </a:lnTo>
                    <a:lnTo>
                      <a:pt x="366" y="92"/>
                    </a:lnTo>
                    <a:lnTo>
                      <a:pt x="332" y="66"/>
                    </a:lnTo>
                    <a:lnTo>
                      <a:pt x="304" y="75"/>
                    </a:lnTo>
                    <a:lnTo>
                      <a:pt x="304" y="51"/>
                    </a:lnTo>
                    <a:lnTo>
                      <a:pt x="320" y="51"/>
                    </a:lnTo>
                    <a:lnTo>
                      <a:pt x="320" y="32"/>
                    </a:lnTo>
                    <a:lnTo>
                      <a:pt x="257" y="32"/>
                    </a:lnTo>
                    <a:lnTo>
                      <a:pt x="241" y="3"/>
                    </a:lnTo>
                    <a:lnTo>
                      <a:pt x="219" y="3"/>
                    </a:lnTo>
                    <a:lnTo>
                      <a:pt x="219" y="24"/>
                    </a:lnTo>
                    <a:lnTo>
                      <a:pt x="208" y="24"/>
                    </a:lnTo>
                    <a:lnTo>
                      <a:pt x="184" y="1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970033"/>
              </a:solidFill>
              <a:ln w="9525" cap="flat">
                <a:solidFill>
                  <a:srgbClr val="D1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44" name="Freeform 41">
                <a:extLst>
                  <a:ext uri="{FF2B5EF4-FFF2-40B4-BE49-F238E27FC236}">
                    <a16:creationId xmlns:a16="http://schemas.microsoft.com/office/drawing/2014/main" id="{CEDBCC0E-C7E8-EDD2-F836-1E05B1FC02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1825" y="3781426"/>
                <a:ext cx="406400" cy="336550"/>
              </a:xfrm>
              <a:custGeom>
                <a:avLst/>
                <a:gdLst>
                  <a:gd name="T0" fmla="*/ 47 w 256"/>
                  <a:gd name="T1" fmla="*/ 130 h 212"/>
                  <a:gd name="T2" fmla="*/ 47 w 256"/>
                  <a:gd name="T3" fmla="*/ 212 h 212"/>
                  <a:gd name="T4" fmla="*/ 90 w 256"/>
                  <a:gd name="T5" fmla="*/ 209 h 212"/>
                  <a:gd name="T6" fmla="*/ 112 w 256"/>
                  <a:gd name="T7" fmla="*/ 197 h 212"/>
                  <a:gd name="T8" fmla="*/ 149 w 256"/>
                  <a:gd name="T9" fmla="*/ 199 h 212"/>
                  <a:gd name="T10" fmla="*/ 170 w 256"/>
                  <a:gd name="T11" fmla="*/ 180 h 212"/>
                  <a:gd name="T12" fmla="*/ 211 w 256"/>
                  <a:gd name="T13" fmla="*/ 192 h 212"/>
                  <a:gd name="T14" fmla="*/ 211 w 256"/>
                  <a:gd name="T15" fmla="*/ 115 h 212"/>
                  <a:gd name="T16" fmla="*/ 235 w 256"/>
                  <a:gd name="T17" fmla="*/ 115 h 212"/>
                  <a:gd name="T18" fmla="*/ 235 w 256"/>
                  <a:gd name="T19" fmla="*/ 107 h 212"/>
                  <a:gd name="T20" fmla="*/ 221 w 256"/>
                  <a:gd name="T21" fmla="*/ 89 h 212"/>
                  <a:gd name="T22" fmla="*/ 256 w 256"/>
                  <a:gd name="T23" fmla="*/ 64 h 212"/>
                  <a:gd name="T24" fmla="*/ 245 w 256"/>
                  <a:gd name="T25" fmla="*/ 44 h 212"/>
                  <a:gd name="T26" fmla="*/ 113 w 256"/>
                  <a:gd name="T27" fmla="*/ 59 h 212"/>
                  <a:gd name="T28" fmla="*/ 60 w 256"/>
                  <a:gd name="T29" fmla="*/ 41 h 212"/>
                  <a:gd name="T30" fmla="*/ 60 w 256"/>
                  <a:gd name="T31" fmla="*/ 21 h 212"/>
                  <a:gd name="T32" fmla="*/ 86 w 256"/>
                  <a:gd name="T33" fmla="*/ 21 h 212"/>
                  <a:gd name="T34" fmla="*/ 86 w 256"/>
                  <a:gd name="T35" fmla="*/ 0 h 212"/>
                  <a:gd name="T36" fmla="*/ 53 w 256"/>
                  <a:gd name="T37" fmla="*/ 0 h 212"/>
                  <a:gd name="T38" fmla="*/ 14 w 256"/>
                  <a:gd name="T39" fmla="*/ 64 h 212"/>
                  <a:gd name="T40" fmla="*/ 18 w 256"/>
                  <a:gd name="T41" fmla="*/ 99 h 212"/>
                  <a:gd name="T42" fmla="*/ 0 w 256"/>
                  <a:gd name="T43" fmla="*/ 99 h 212"/>
                  <a:gd name="T44" fmla="*/ 0 w 256"/>
                  <a:gd name="T45" fmla="*/ 115 h 212"/>
                  <a:gd name="T46" fmla="*/ 14 w 256"/>
                  <a:gd name="T47" fmla="*/ 130 h 212"/>
                  <a:gd name="T48" fmla="*/ 47 w 256"/>
                  <a:gd name="T49" fmla="*/ 13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6" h="212">
                    <a:moveTo>
                      <a:pt x="47" y="130"/>
                    </a:moveTo>
                    <a:lnTo>
                      <a:pt x="47" y="212"/>
                    </a:lnTo>
                    <a:lnTo>
                      <a:pt x="90" y="209"/>
                    </a:lnTo>
                    <a:lnTo>
                      <a:pt x="112" y="197"/>
                    </a:lnTo>
                    <a:lnTo>
                      <a:pt x="149" y="199"/>
                    </a:lnTo>
                    <a:lnTo>
                      <a:pt x="170" y="180"/>
                    </a:lnTo>
                    <a:lnTo>
                      <a:pt x="211" y="192"/>
                    </a:lnTo>
                    <a:lnTo>
                      <a:pt x="211" y="115"/>
                    </a:lnTo>
                    <a:lnTo>
                      <a:pt x="235" y="115"/>
                    </a:lnTo>
                    <a:lnTo>
                      <a:pt x="235" y="107"/>
                    </a:lnTo>
                    <a:lnTo>
                      <a:pt x="221" y="89"/>
                    </a:lnTo>
                    <a:lnTo>
                      <a:pt x="256" y="64"/>
                    </a:lnTo>
                    <a:lnTo>
                      <a:pt x="245" y="44"/>
                    </a:lnTo>
                    <a:lnTo>
                      <a:pt x="113" y="59"/>
                    </a:lnTo>
                    <a:lnTo>
                      <a:pt x="60" y="41"/>
                    </a:lnTo>
                    <a:lnTo>
                      <a:pt x="60" y="21"/>
                    </a:lnTo>
                    <a:lnTo>
                      <a:pt x="86" y="21"/>
                    </a:lnTo>
                    <a:lnTo>
                      <a:pt x="86" y="0"/>
                    </a:lnTo>
                    <a:lnTo>
                      <a:pt x="53" y="0"/>
                    </a:lnTo>
                    <a:lnTo>
                      <a:pt x="14" y="64"/>
                    </a:lnTo>
                    <a:lnTo>
                      <a:pt x="18" y="99"/>
                    </a:lnTo>
                    <a:lnTo>
                      <a:pt x="0" y="99"/>
                    </a:lnTo>
                    <a:lnTo>
                      <a:pt x="0" y="115"/>
                    </a:lnTo>
                    <a:lnTo>
                      <a:pt x="14" y="130"/>
                    </a:lnTo>
                    <a:lnTo>
                      <a:pt x="47" y="130"/>
                    </a:lnTo>
                    <a:close/>
                  </a:path>
                </a:pathLst>
              </a:custGeom>
              <a:solidFill>
                <a:srgbClr val="970033"/>
              </a:solidFill>
              <a:ln w="9525" cap="flat">
                <a:solidFill>
                  <a:srgbClr val="D1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45" name="Freeform 42">
                <a:extLst>
                  <a:ext uri="{FF2B5EF4-FFF2-40B4-BE49-F238E27FC236}">
                    <a16:creationId xmlns:a16="http://schemas.microsoft.com/office/drawing/2014/main" id="{9766EBA6-21AA-EFF0-9E07-B15BB24467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6563" y="4494213"/>
                <a:ext cx="512763" cy="328613"/>
              </a:xfrm>
              <a:custGeom>
                <a:avLst/>
                <a:gdLst>
                  <a:gd name="T0" fmla="*/ 116 w 323"/>
                  <a:gd name="T1" fmla="*/ 0 h 207"/>
                  <a:gd name="T2" fmla="*/ 76 w 323"/>
                  <a:gd name="T3" fmla="*/ 8 h 207"/>
                  <a:gd name="T4" fmla="*/ 27 w 323"/>
                  <a:gd name="T5" fmla="*/ 14 h 207"/>
                  <a:gd name="T6" fmla="*/ 0 w 323"/>
                  <a:gd name="T7" fmla="*/ 0 h 207"/>
                  <a:gd name="T8" fmla="*/ 0 w 323"/>
                  <a:gd name="T9" fmla="*/ 16 h 207"/>
                  <a:gd name="T10" fmla="*/ 26 w 323"/>
                  <a:gd name="T11" fmla="*/ 42 h 207"/>
                  <a:gd name="T12" fmla="*/ 26 w 323"/>
                  <a:gd name="T13" fmla="*/ 71 h 207"/>
                  <a:gd name="T14" fmla="*/ 93 w 323"/>
                  <a:gd name="T15" fmla="*/ 126 h 207"/>
                  <a:gd name="T16" fmla="*/ 93 w 323"/>
                  <a:gd name="T17" fmla="*/ 142 h 207"/>
                  <a:gd name="T18" fmla="*/ 134 w 323"/>
                  <a:gd name="T19" fmla="*/ 142 h 207"/>
                  <a:gd name="T20" fmla="*/ 134 w 323"/>
                  <a:gd name="T21" fmla="*/ 182 h 207"/>
                  <a:gd name="T22" fmla="*/ 163 w 323"/>
                  <a:gd name="T23" fmla="*/ 207 h 207"/>
                  <a:gd name="T24" fmla="*/ 222 w 323"/>
                  <a:gd name="T25" fmla="*/ 207 h 207"/>
                  <a:gd name="T26" fmla="*/ 294 w 323"/>
                  <a:gd name="T27" fmla="*/ 194 h 207"/>
                  <a:gd name="T28" fmla="*/ 294 w 323"/>
                  <a:gd name="T29" fmla="*/ 180 h 207"/>
                  <a:gd name="T30" fmla="*/ 285 w 323"/>
                  <a:gd name="T31" fmla="*/ 177 h 207"/>
                  <a:gd name="T32" fmla="*/ 285 w 323"/>
                  <a:gd name="T33" fmla="*/ 165 h 207"/>
                  <a:gd name="T34" fmla="*/ 323 w 323"/>
                  <a:gd name="T35" fmla="*/ 153 h 207"/>
                  <a:gd name="T36" fmla="*/ 323 w 323"/>
                  <a:gd name="T37" fmla="*/ 142 h 207"/>
                  <a:gd name="T38" fmla="*/ 292 w 323"/>
                  <a:gd name="T39" fmla="*/ 142 h 207"/>
                  <a:gd name="T40" fmla="*/ 292 w 323"/>
                  <a:gd name="T41" fmla="*/ 125 h 207"/>
                  <a:gd name="T42" fmla="*/ 311 w 323"/>
                  <a:gd name="T43" fmla="*/ 107 h 207"/>
                  <a:gd name="T44" fmla="*/ 311 w 323"/>
                  <a:gd name="T45" fmla="*/ 96 h 207"/>
                  <a:gd name="T46" fmla="*/ 267 w 323"/>
                  <a:gd name="T47" fmla="*/ 81 h 207"/>
                  <a:gd name="T48" fmla="*/ 242 w 323"/>
                  <a:gd name="T49" fmla="*/ 106 h 207"/>
                  <a:gd name="T50" fmla="*/ 198 w 323"/>
                  <a:gd name="T51" fmla="*/ 106 h 207"/>
                  <a:gd name="T52" fmla="*/ 160 w 323"/>
                  <a:gd name="T53" fmla="*/ 52 h 207"/>
                  <a:gd name="T54" fmla="*/ 139 w 323"/>
                  <a:gd name="T55" fmla="*/ 52 h 207"/>
                  <a:gd name="T56" fmla="*/ 139 w 323"/>
                  <a:gd name="T57" fmla="*/ 16 h 207"/>
                  <a:gd name="T58" fmla="*/ 116 w 323"/>
                  <a:gd name="T5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23" h="207">
                    <a:moveTo>
                      <a:pt x="116" y="0"/>
                    </a:moveTo>
                    <a:lnTo>
                      <a:pt x="76" y="8"/>
                    </a:lnTo>
                    <a:lnTo>
                      <a:pt x="27" y="14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26" y="42"/>
                    </a:lnTo>
                    <a:lnTo>
                      <a:pt x="26" y="71"/>
                    </a:lnTo>
                    <a:lnTo>
                      <a:pt x="93" y="126"/>
                    </a:lnTo>
                    <a:lnTo>
                      <a:pt x="93" y="142"/>
                    </a:lnTo>
                    <a:lnTo>
                      <a:pt x="134" y="142"/>
                    </a:lnTo>
                    <a:lnTo>
                      <a:pt x="134" y="182"/>
                    </a:lnTo>
                    <a:lnTo>
                      <a:pt x="163" y="207"/>
                    </a:lnTo>
                    <a:lnTo>
                      <a:pt x="222" y="207"/>
                    </a:lnTo>
                    <a:lnTo>
                      <a:pt x="294" y="194"/>
                    </a:lnTo>
                    <a:lnTo>
                      <a:pt x="294" y="180"/>
                    </a:lnTo>
                    <a:lnTo>
                      <a:pt x="285" y="177"/>
                    </a:lnTo>
                    <a:lnTo>
                      <a:pt x="285" y="165"/>
                    </a:lnTo>
                    <a:lnTo>
                      <a:pt x="323" y="153"/>
                    </a:lnTo>
                    <a:lnTo>
                      <a:pt x="323" y="142"/>
                    </a:lnTo>
                    <a:lnTo>
                      <a:pt x="292" y="142"/>
                    </a:lnTo>
                    <a:lnTo>
                      <a:pt x="292" y="125"/>
                    </a:lnTo>
                    <a:lnTo>
                      <a:pt x="311" y="107"/>
                    </a:lnTo>
                    <a:lnTo>
                      <a:pt x="311" y="96"/>
                    </a:lnTo>
                    <a:lnTo>
                      <a:pt x="267" y="81"/>
                    </a:lnTo>
                    <a:lnTo>
                      <a:pt x="242" y="106"/>
                    </a:lnTo>
                    <a:lnTo>
                      <a:pt x="198" y="106"/>
                    </a:lnTo>
                    <a:lnTo>
                      <a:pt x="160" y="52"/>
                    </a:lnTo>
                    <a:lnTo>
                      <a:pt x="139" y="52"/>
                    </a:lnTo>
                    <a:lnTo>
                      <a:pt x="139" y="16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970033"/>
              </a:solidFill>
              <a:ln w="9525" cap="flat">
                <a:solidFill>
                  <a:srgbClr val="D1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46" name="Freeform 43">
                <a:extLst>
                  <a:ext uri="{FF2B5EF4-FFF2-40B4-BE49-F238E27FC236}">
                    <a16:creationId xmlns:a16="http://schemas.microsoft.com/office/drawing/2014/main" id="{41726B7F-B37A-BD95-9A4B-5E99FE79D0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7950" y="4017963"/>
                <a:ext cx="449263" cy="595313"/>
              </a:xfrm>
              <a:custGeom>
                <a:avLst/>
                <a:gdLst>
                  <a:gd name="T0" fmla="*/ 128 w 283"/>
                  <a:gd name="T1" fmla="*/ 267 h 375"/>
                  <a:gd name="T2" fmla="*/ 207 w 283"/>
                  <a:gd name="T3" fmla="*/ 300 h 375"/>
                  <a:gd name="T4" fmla="*/ 234 w 283"/>
                  <a:gd name="T5" fmla="*/ 314 h 375"/>
                  <a:gd name="T6" fmla="*/ 283 w 283"/>
                  <a:gd name="T7" fmla="*/ 308 h 375"/>
                  <a:gd name="T8" fmla="*/ 265 w 283"/>
                  <a:gd name="T9" fmla="*/ 285 h 375"/>
                  <a:gd name="T10" fmla="*/ 265 w 283"/>
                  <a:gd name="T11" fmla="*/ 265 h 375"/>
                  <a:gd name="T12" fmla="*/ 244 w 283"/>
                  <a:gd name="T13" fmla="*/ 233 h 375"/>
                  <a:gd name="T14" fmla="*/ 215 w 283"/>
                  <a:gd name="T15" fmla="*/ 207 h 375"/>
                  <a:gd name="T16" fmla="*/ 188 w 283"/>
                  <a:gd name="T17" fmla="*/ 207 h 375"/>
                  <a:gd name="T18" fmla="*/ 188 w 283"/>
                  <a:gd name="T19" fmla="*/ 177 h 375"/>
                  <a:gd name="T20" fmla="*/ 168 w 283"/>
                  <a:gd name="T21" fmla="*/ 161 h 375"/>
                  <a:gd name="T22" fmla="*/ 168 w 283"/>
                  <a:gd name="T23" fmla="*/ 142 h 375"/>
                  <a:gd name="T24" fmla="*/ 213 w 283"/>
                  <a:gd name="T25" fmla="*/ 142 h 375"/>
                  <a:gd name="T26" fmla="*/ 213 w 283"/>
                  <a:gd name="T27" fmla="*/ 109 h 375"/>
                  <a:gd name="T28" fmla="*/ 203 w 283"/>
                  <a:gd name="T29" fmla="*/ 80 h 375"/>
                  <a:gd name="T30" fmla="*/ 128 w 283"/>
                  <a:gd name="T31" fmla="*/ 42 h 375"/>
                  <a:gd name="T32" fmla="*/ 110 w 283"/>
                  <a:gd name="T33" fmla="*/ 32 h 375"/>
                  <a:gd name="T34" fmla="*/ 110 w 283"/>
                  <a:gd name="T35" fmla="*/ 0 h 375"/>
                  <a:gd name="T36" fmla="*/ 73 w 283"/>
                  <a:gd name="T37" fmla="*/ 0 h 375"/>
                  <a:gd name="T38" fmla="*/ 96 w 283"/>
                  <a:gd name="T39" fmla="*/ 36 h 375"/>
                  <a:gd name="T40" fmla="*/ 88 w 283"/>
                  <a:gd name="T41" fmla="*/ 50 h 375"/>
                  <a:gd name="T42" fmla="*/ 73 w 283"/>
                  <a:gd name="T43" fmla="*/ 48 h 375"/>
                  <a:gd name="T44" fmla="*/ 59 w 283"/>
                  <a:gd name="T45" fmla="*/ 73 h 375"/>
                  <a:gd name="T46" fmla="*/ 74 w 283"/>
                  <a:gd name="T47" fmla="*/ 85 h 375"/>
                  <a:gd name="T48" fmla="*/ 74 w 283"/>
                  <a:gd name="T49" fmla="*/ 148 h 375"/>
                  <a:gd name="T50" fmla="*/ 99 w 283"/>
                  <a:gd name="T51" fmla="*/ 175 h 375"/>
                  <a:gd name="T52" fmla="*/ 99 w 283"/>
                  <a:gd name="T53" fmla="*/ 206 h 375"/>
                  <a:gd name="T54" fmla="*/ 48 w 283"/>
                  <a:gd name="T55" fmla="*/ 241 h 375"/>
                  <a:gd name="T56" fmla="*/ 17 w 283"/>
                  <a:gd name="T57" fmla="*/ 241 h 375"/>
                  <a:gd name="T58" fmla="*/ 17 w 283"/>
                  <a:gd name="T59" fmla="*/ 307 h 375"/>
                  <a:gd name="T60" fmla="*/ 7 w 283"/>
                  <a:gd name="T61" fmla="*/ 325 h 375"/>
                  <a:gd name="T62" fmla="*/ 7 w 283"/>
                  <a:gd name="T63" fmla="*/ 344 h 375"/>
                  <a:gd name="T64" fmla="*/ 0 w 283"/>
                  <a:gd name="T65" fmla="*/ 362 h 375"/>
                  <a:gd name="T66" fmla="*/ 23 w 283"/>
                  <a:gd name="T67" fmla="*/ 375 h 375"/>
                  <a:gd name="T68" fmla="*/ 59 w 283"/>
                  <a:gd name="T69" fmla="*/ 361 h 375"/>
                  <a:gd name="T70" fmla="*/ 59 w 283"/>
                  <a:gd name="T71" fmla="*/ 340 h 375"/>
                  <a:gd name="T72" fmla="*/ 82 w 283"/>
                  <a:gd name="T73" fmla="*/ 340 h 375"/>
                  <a:gd name="T74" fmla="*/ 128 w 283"/>
                  <a:gd name="T75" fmla="*/ 267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83" h="375">
                    <a:moveTo>
                      <a:pt x="128" y="267"/>
                    </a:moveTo>
                    <a:lnTo>
                      <a:pt x="207" y="300"/>
                    </a:lnTo>
                    <a:lnTo>
                      <a:pt x="234" y="314"/>
                    </a:lnTo>
                    <a:lnTo>
                      <a:pt x="283" y="308"/>
                    </a:lnTo>
                    <a:lnTo>
                      <a:pt x="265" y="285"/>
                    </a:lnTo>
                    <a:lnTo>
                      <a:pt x="265" y="265"/>
                    </a:lnTo>
                    <a:lnTo>
                      <a:pt x="244" y="233"/>
                    </a:lnTo>
                    <a:lnTo>
                      <a:pt x="215" y="207"/>
                    </a:lnTo>
                    <a:lnTo>
                      <a:pt x="188" y="207"/>
                    </a:lnTo>
                    <a:lnTo>
                      <a:pt x="188" y="177"/>
                    </a:lnTo>
                    <a:lnTo>
                      <a:pt x="168" y="161"/>
                    </a:lnTo>
                    <a:lnTo>
                      <a:pt x="168" y="142"/>
                    </a:lnTo>
                    <a:lnTo>
                      <a:pt x="213" y="142"/>
                    </a:lnTo>
                    <a:lnTo>
                      <a:pt x="213" y="109"/>
                    </a:lnTo>
                    <a:lnTo>
                      <a:pt x="203" y="80"/>
                    </a:lnTo>
                    <a:lnTo>
                      <a:pt x="128" y="42"/>
                    </a:lnTo>
                    <a:lnTo>
                      <a:pt x="110" y="32"/>
                    </a:lnTo>
                    <a:lnTo>
                      <a:pt x="110" y="0"/>
                    </a:lnTo>
                    <a:lnTo>
                      <a:pt x="73" y="0"/>
                    </a:lnTo>
                    <a:lnTo>
                      <a:pt x="96" y="36"/>
                    </a:lnTo>
                    <a:lnTo>
                      <a:pt x="88" y="50"/>
                    </a:lnTo>
                    <a:lnTo>
                      <a:pt x="73" y="48"/>
                    </a:lnTo>
                    <a:lnTo>
                      <a:pt x="59" y="73"/>
                    </a:lnTo>
                    <a:lnTo>
                      <a:pt x="74" y="85"/>
                    </a:lnTo>
                    <a:lnTo>
                      <a:pt x="74" y="148"/>
                    </a:lnTo>
                    <a:lnTo>
                      <a:pt x="99" y="175"/>
                    </a:lnTo>
                    <a:lnTo>
                      <a:pt x="99" y="206"/>
                    </a:lnTo>
                    <a:lnTo>
                      <a:pt x="48" y="241"/>
                    </a:lnTo>
                    <a:lnTo>
                      <a:pt x="17" y="241"/>
                    </a:lnTo>
                    <a:lnTo>
                      <a:pt x="17" y="307"/>
                    </a:lnTo>
                    <a:lnTo>
                      <a:pt x="7" y="325"/>
                    </a:lnTo>
                    <a:lnTo>
                      <a:pt x="7" y="344"/>
                    </a:lnTo>
                    <a:lnTo>
                      <a:pt x="0" y="362"/>
                    </a:lnTo>
                    <a:lnTo>
                      <a:pt x="23" y="375"/>
                    </a:lnTo>
                    <a:lnTo>
                      <a:pt x="59" y="361"/>
                    </a:lnTo>
                    <a:lnTo>
                      <a:pt x="59" y="340"/>
                    </a:lnTo>
                    <a:lnTo>
                      <a:pt x="82" y="340"/>
                    </a:lnTo>
                    <a:lnTo>
                      <a:pt x="128" y="267"/>
                    </a:lnTo>
                    <a:close/>
                  </a:path>
                </a:pathLst>
              </a:custGeom>
              <a:solidFill>
                <a:srgbClr val="970033"/>
              </a:solidFill>
              <a:ln w="9525" cap="flat">
                <a:solidFill>
                  <a:srgbClr val="D1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47" name="Freeform 44">
                <a:extLst>
                  <a:ext uri="{FF2B5EF4-FFF2-40B4-BE49-F238E27FC236}">
                    <a16:creationId xmlns:a16="http://schemas.microsoft.com/office/drawing/2014/main" id="{5DC65A5B-E073-ADD7-08A7-2728FAAC6E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1150" y="3887788"/>
                <a:ext cx="463550" cy="500063"/>
              </a:xfrm>
              <a:custGeom>
                <a:avLst/>
                <a:gdLst>
                  <a:gd name="T0" fmla="*/ 121 w 292"/>
                  <a:gd name="T1" fmla="*/ 40 h 315"/>
                  <a:gd name="T2" fmla="*/ 121 w 292"/>
                  <a:gd name="T3" fmla="*/ 11 h 315"/>
                  <a:gd name="T4" fmla="*/ 98 w 292"/>
                  <a:gd name="T5" fmla="*/ 0 h 315"/>
                  <a:gd name="T6" fmla="*/ 46 w 292"/>
                  <a:gd name="T7" fmla="*/ 24 h 315"/>
                  <a:gd name="T8" fmla="*/ 0 w 292"/>
                  <a:gd name="T9" fmla="*/ 84 h 315"/>
                  <a:gd name="T10" fmla="*/ 0 w 292"/>
                  <a:gd name="T11" fmla="*/ 124 h 315"/>
                  <a:gd name="T12" fmla="*/ 75 w 292"/>
                  <a:gd name="T13" fmla="*/ 162 h 315"/>
                  <a:gd name="T14" fmla="*/ 85 w 292"/>
                  <a:gd name="T15" fmla="*/ 191 h 315"/>
                  <a:gd name="T16" fmla="*/ 85 w 292"/>
                  <a:gd name="T17" fmla="*/ 224 h 315"/>
                  <a:gd name="T18" fmla="*/ 40 w 292"/>
                  <a:gd name="T19" fmla="*/ 224 h 315"/>
                  <a:gd name="T20" fmla="*/ 40 w 292"/>
                  <a:gd name="T21" fmla="*/ 243 h 315"/>
                  <a:gd name="T22" fmla="*/ 60 w 292"/>
                  <a:gd name="T23" fmla="*/ 259 h 315"/>
                  <a:gd name="T24" fmla="*/ 60 w 292"/>
                  <a:gd name="T25" fmla="*/ 289 h 315"/>
                  <a:gd name="T26" fmla="*/ 87 w 292"/>
                  <a:gd name="T27" fmla="*/ 289 h 315"/>
                  <a:gd name="T28" fmla="*/ 116 w 292"/>
                  <a:gd name="T29" fmla="*/ 315 h 315"/>
                  <a:gd name="T30" fmla="*/ 180 w 292"/>
                  <a:gd name="T31" fmla="*/ 308 h 315"/>
                  <a:gd name="T32" fmla="*/ 180 w 292"/>
                  <a:gd name="T33" fmla="*/ 279 h 315"/>
                  <a:gd name="T34" fmla="*/ 164 w 292"/>
                  <a:gd name="T35" fmla="*/ 261 h 315"/>
                  <a:gd name="T36" fmla="*/ 190 w 292"/>
                  <a:gd name="T37" fmla="*/ 248 h 315"/>
                  <a:gd name="T38" fmla="*/ 190 w 292"/>
                  <a:gd name="T39" fmla="*/ 211 h 315"/>
                  <a:gd name="T40" fmla="*/ 229 w 292"/>
                  <a:gd name="T41" fmla="*/ 206 h 315"/>
                  <a:gd name="T42" fmla="*/ 250 w 292"/>
                  <a:gd name="T43" fmla="*/ 170 h 315"/>
                  <a:gd name="T44" fmla="*/ 292 w 292"/>
                  <a:gd name="T45" fmla="*/ 170 h 315"/>
                  <a:gd name="T46" fmla="*/ 292 w 292"/>
                  <a:gd name="T47" fmla="*/ 142 h 315"/>
                  <a:gd name="T48" fmla="*/ 249 w 292"/>
                  <a:gd name="T49" fmla="*/ 145 h 315"/>
                  <a:gd name="T50" fmla="*/ 249 w 292"/>
                  <a:gd name="T51" fmla="*/ 63 h 315"/>
                  <a:gd name="T52" fmla="*/ 216 w 292"/>
                  <a:gd name="T53" fmla="*/ 63 h 315"/>
                  <a:gd name="T54" fmla="*/ 202 w 292"/>
                  <a:gd name="T55" fmla="*/ 48 h 315"/>
                  <a:gd name="T56" fmla="*/ 121 w 292"/>
                  <a:gd name="T57" fmla="*/ 4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92" h="315">
                    <a:moveTo>
                      <a:pt x="121" y="40"/>
                    </a:moveTo>
                    <a:lnTo>
                      <a:pt x="121" y="11"/>
                    </a:lnTo>
                    <a:lnTo>
                      <a:pt x="98" y="0"/>
                    </a:lnTo>
                    <a:lnTo>
                      <a:pt x="46" y="24"/>
                    </a:lnTo>
                    <a:lnTo>
                      <a:pt x="0" y="84"/>
                    </a:lnTo>
                    <a:lnTo>
                      <a:pt x="0" y="124"/>
                    </a:lnTo>
                    <a:lnTo>
                      <a:pt x="75" y="162"/>
                    </a:lnTo>
                    <a:lnTo>
                      <a:pt x="85" y="191"/>
                    </a:lnTo>
                    <a:lnTo>
                      <a:pt x="85" y="224"/>
                    </a:lnTo>
                    <a:lnTo>
                      <a:pt x="40" y="224"/>
                    </a:lnTo>
                    <a:lnTo>
                      <a:pt x="40" y="243"/>
                    </a:lnTo>
                    <a:lnTo>
                      <a:pt x="60" y="259"/>
                    </a:lnTo>
                    <a:lnTo>
                      <a:pt x="60" y="289"/>
                    </a:lnTo>
                    <a:lnTo>
                      <a:pt x="87" y="289"/>
                    </a:lnTo>
                    <a:lnTo>
                      <a:pt x="116" y="315"/>
                    </a:lnTo>
                    <a:lnTo>
                      <a:pt x="180" y="308"/>
                    </a:lnTo>
                    <a:lnTo>
                      <a:pt x="180" y="279"/>
                    </a:lnTo>
                    <a:lnTo>
                      <a:pt x="164" y="261"/>
                    </a:lnTo>
                    <a:lnTo>
                      <a:pt x="190" y="248"/>
                    </a:lnTo>
                    <a:lnTo>
                      <a:pt x="190" y="211"/>
                    </a:lnTo>
                    <a:lnTo>
                      <a:pt x="229" y="206"/>
                    </a:lnTo>
                    <a:lnTo>
                      <a:pt x="250" y="170"/>
                    </a:lnTo>
                    <a:lnTo>
                      <a:pt x="292" y="170"/>
                    </a:lnTo>
                    <a:lnTo>
                      <a:pt x="292" y="142"/>
                    </a:lnTo>
                    <a:lnTo>
                      <a:pt x="249" y="145"/>
                    </a:lnTo>
                    <a:lnTo>
                      <a:pt x="249" y="63"/>
                    </a:lnTo>
                    <a:lnTo>
                      <a:pt x="216" y="63"/>
                    </a:lnTo>
                    <a:lnTo>
                      <a:pt x="202" y="48"/>
                    </a:lnTo>
                    <a:lnTo>
                      <a:pt x="121" y="40"/>
                    </a:lnTo>
                    <a:close/>
                  </a:path>
                </a:pathLst>
              </a:custGeom>
              <a:solidFill>
                <a:srgbClr val="970033"/>
              </a:solidFill>
              <a:ln w="9525" cap="flat">
                <a:solidFill>
                  <a:srgbClr val="D1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48" name="Freeform 45">
                <a:extLst>
                  <a:ext uri="{FF2B5EF4-FFF2-40B4-BE49-F238E27FC236}">
                    <a16:creationId xmlns:a16="http://schemas.microsoft.com/office/drawing/2014/main" id="{262F93E0-606D-492B-5DA6-21F2D08D43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4888" y="3824288"/>
                <a:ext cx="530225" cy="725488"/>
              </a:xfrm>
              <a:custGeom>
                <a:avLst/>
                <a:gdLst>
                  <a:gd name="T0" fmla="*/ 0 w 334"/>
                  <a:gd name="T1" fmla="*/ 141 h 457"/>
                  <a:gd name="T2" fmla="*/ 40 w 334"/>
                  <a:gd name="T3" fmla="*/ 94 h 457"/>
                  <a:gd name="T4" fmla="*/ 131 w 334"/>
                  <a:gd name="T5" fmla="*/ 112 h 457"/>
                  <a:gd name="T6" fmla="*/ 156 w 334"/>
                  <a:gd name="T7" fmla="*/ 94 h 457"/>
                  <a:gd name="T8" fmla="*/ 156 w 334"/>
                  <a:gd name="T9" fmla="*/ 37 h 457"/>
                  <a:gd name="T10" fmla="*/ 167 w 334"/>
                  <a:gd name="T11" fmla="*/ 37 h 457"/>
                  <a:gd name="T12" fmla="*/ 175 w 334"/>
                  <a:gd name="T13" fmla="*/ 55 h 457"/>
                  <a:gd name="T14" fmla="*/ 204 w 334"/>
                  <a:gd name="T15" fmla="*/ 55 h 457"/>
                  <a:gd name="T16" fmla="*/ 214 w 334"/>
                  <a:gd name="T17" fmla="*/ 28 h 457"/>
                  <a:gd name="T18" fmla="*/ 235 w 334"/>
                  <a:gd name="T19" fmla="*/ 28 h 457"/>
                  <a:gd name="T20" fmla="*/ 235 w 334"/>
                  <a:gd name="T21" fmla="*/ 11 h 457"/>
                  <a:gd name="T22" fmla="*/ 258 w 334"/>
                  <a:gd name="T23" fmla="*/ 0 h 457"/>
                  <a:gd name="T24" fmla="*/ 312 w 334"/>
                  <a:gd name="T25" fmla="*/ 57 h 457"/>
                  <a:gd name="T26" fmla="*/ 298 w 334"/>
                  <a:gd name="T27" fmla="*/ 78 h 457"/>
                  <a:gd name="T28" fmla="*/ 279 w 334"/>
                  <a:gd name="T29" fmla="*/ 65 h 457"/>
                  <a:gd name="T30" fmla="*/ 279 w 334"/>
                  <a:gd name="T31" fmla="*/ 95 h 457"/>
                  <a:gd name="T32" fmla="*/ 308 w 334"/>
                  <a:gd name="T33" fmla="*/ 122 h 457"/>
                  <a:gd name="T34" fmla="*/ 331 w 334"/>
                  <a:gd name="T35" fmla="*/ 158 h 457"/>
                  <a:gd name="T36" fmla="*/ 323 w 334"/>
                  <a:gd name="T37" fmla="*/ 172 h 457"/>
                  <a:gd name="T38" fmla="*/ 308 w 334"/>
                  <a:gd name="T39" fmla="*/ 170 h 457"/>
                  <a:gd name="T40" fmla="*/ 294 w 334"/>
                  <a:gd name="T41" fmla="*/ 195 h 457"/>
                  <a:gd name="T42" fmla="*/ 309 w 334"/>
                  <a:gd name="T43" fmla="*/ 207 h 457"/>
                  <a:gd name="T44" fmla="*/ 309 w 334"/>
                  <a:gd name="T45" fmla="*/ 270 h 457"/>
                  <a:gd name="T46" fmla="*/ 334 w 334"/>
                  <a:gd name="T47" fmla="*/ 297 h 457"/>
                  <a:gd name="T48" fmla="*/ 334 w 334"/>
                  <a:gd name="T49" fmla="*/ 328 h 457"/>
                  <a:gd name="T50" fmla="*/ 283 w 334"/>
                  <a:gd name="T51" fmla="*/ 363 h 457"/>
                  <a:gd name="T52" fmla="*/ 252 w 334"/>
                  <a:gd name="T53" fmla="*/ 363 h 457"/>
                  <a:gd name="T54" fmla="*/ 252 w 334"/>
                  <a:gd name="T55" fmla="*/ 429 h 457"/>
                  <a:gd name="T56" fmla="*/ 242 w 334"/>
                  <a:gd name="T57" fmla="*/ 447 h 457"/>
                  <a:gd name="T58" fmla="*/ 192 w 334"/>
                  <a:gd name="T59" fmla="*/ 447 h 457"/>
                  <a:gd name="T60" fmla="*/ 182 w 334"/>
                  <a:gd name="T61" fmla="*/ 457 h 457"/>
                  <a:gd name="T62" fmla="*/ 134 w 334"/>
                  <a:gd name="T63" fmla="*/ 434 h 457"/>
                  <a:gd name="T64" fmla="*/ 134 w 334"/>
                  <a:gd name="T65" fmla="*/ 375 h 457"/>
                  <a:gd name="T66" fmla="*/ 162 w 334"/>
                  <a:gd name="T67" fmla="*/ 304 h 457"/>
                  <a:gd name="T68" fmla="*/ 189 w 334"/>
                  <a:gd name="T69" fmla="*/ 304 h 457"/>
                  <a:gd name="T70" fmla="*/ 189 w 334"/>
                  <a:gd name="T71" fmla="*/ 288 h 457"/>
                  <a:gd name="T72" fmla="*/ 171 w 334"/>
                  <a:gd name="T73" fmla="*/ 264 h 457"/>
                  <a:gd name="T74" fmla="*/ 148 w 334"/>
                  <a:gd name="T75" fmla="*/ 264 h 457"/>
                  <a:gd name="T76" fmla="*/ 148 w 334"/>
                  <a:gd name="T77" fmla="*/ 238 h 457"/>
                  <a:gd name="T78" fmla="*/ 133 w 334"/>
                  <a:gd name="T79" fmla="*/ 225 h 457"/>
                  <a:gd name="T80" fmla="*/ 103 w 334"/>
                  <a:gd name="T81" fmla="*/ 225 h 457"/>
                  <a:gd name="T82" fmla="*/ 83 w 334"/>
                  <a:gd name="T83" fmla="*/ 245 h 457"/>
                  <a:gd name="T84" fmla="*/ 83 w 334"/>
                  <a:gd name="T85" fmla="*/ 220 h 457"/>
                  <a:gd name="T86" fmla="*/ 63 w 334"/>
                  <a:gd name="T87" fmla="*/ 220 h 457"/>
                  <a:gd name="T88" fmla="*/ 63 w 334"/>
                  <a:gd name="T89" fmla="*/ 196 h 457"/>
                  <a:gd name="T90" fmla="*/ 19 w 334"/>
                  <a:gd name="T91" fmla="*/ 184 h 457"/>
                  <a:gd name="T92" fmla="*/ 0 w 334"/>
                  <a:gd name="T93" fmla="*/ 141 h 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34" h="457">
                    <a:moveTo>
                      <a:pt x="0" y="141"/>
                    </a:moveTo>
                    <a:lnTo>
                      <a:pt x="40" y="94"/>
                    </a:lnTo>
                    <a:lnTo>
                      <a:pt x="131" y="112"/>
                    </a:lnTo>
                    <a:lnTo>
                      <a:pt x="156" y="94"/>
                    </a:lnTo>
                    <a:lnTo>
                      <a:pt x="156" y="37"/>
                    </a:lnTo>
                    <a:lnTo>
                      <a:pt x="167" y="37"/>
                    </a:lnTo>
                    <a:lnTo>
                      <a:pt x="175" y="55"/>
                    </a:lnTo>
                    <a:lnTo>
                      <a:pt x="204" y="55"/>
                    </a:lnTo>
                    <a:lnTo>
                      <a:pt x="214" y="28"/>
                    </a:lnTo>
                    <a:lnTo>
                      <a:pt x="235" y="28"/>
                    </a:lnTo>
                    <a:lnTo>
                      <a:pt x="235" y="11"/>
                    </a:lnTo>
                    <a:lnTo>
                      <a:pt x="258" y="0"/>
                    </a:lnTo>
                    <a:lnTo>
                      <a:pt x="312" y="57"/>
                    </a:lnTo>
                    <a:lnTo>
                      <a:pt x="298" y="78"/>
                    </a:lnTo>
                    <a:lnTo>
                      <a:pt x="279" y="65"/>
                    </a:lnTo>
                    <a:lnTo>
                      <a:pt x="279" y="95"/>
                    </a:lnTo>
                    <a:lnTo>
                      <a:pt x="308" y="122"/>
                    </a:lnTo>
                    <a:lnTo>
                      <a:pt x="331" y="158"/>
                    </a:lnTo>
                    <a:lnTo>
                      <a:pt x="323" y="172"/>
                    </a:lnTo>
                    <a:lnTo>
                      <a:pt x="308" y="170"/>
                    </a:lnTo>
                    <a:lnTo>
                      <a:pt x="294" y="195"/>
                    </a:lnTo>
                    <a:lnTo>
                      <a:pt x="309" y="207"/>
                    </a:lnTo>
                    <a:lnTo>
                      <a:pt x="309" y="270"/>
                    </a:lnTo>
                    <a:lnTo>
                      <a:pt x="334" y="297"/>
                    </a:lnTo>
                    <a:lnTo>
                      <a:pt x="334" y="328"/>
                    </a:lnTo>
                    <a:lnTo>
                      <a:pt x="283" y="363"/>
                    </a:lnTo>
                    <a:lnTo>
                      <a:pt x="252" y="363"/>
                    </a:lnTo>
                    <a:lnTo>
                      <a:pt x="252" y="429"/>
                    </a:lnTo>
                    <a:lnTo>
                      <a:pt x="242" y="447"/>
                    </a:lnTo>
                    <a:lnTo>
                      <a:pt x="192" y="447"/>
                    </a:lnTo>
                    <a:lnTo>
                      <a:pt x="182" y="457"/>
                    </a:lnTo>
                    <a:lnTo>
                      <a:pt x="134" y="434"/>
                    </a:lnTo>
                    <a:lnTo>
                      <a:pt x="134" y="375"/>
                    </a:lnTo>
                    <a:lnTo>
                      <a:pt x="162" y="304"/>
                    </a:lnTo>
                    <a:lnTo>
                      <a:pt x="189" y="304"/>
                    </a:lnTo>
                    <a:lnTo>
                      <a:pt x="189" y="288"/>
                    </a:lnTo>
                    <a:lnTo>
                      <a:pt x="171" y="264"/>
                    </a:lnTo>
                    <a:lnTo>
                      <a:pt x="148" y="264"/>
                    </a:lnTo>
                    <a:lnTo>
                      <a:pt x="148" y="238"/>
                    </a:lnTo>
                    <a:lnTo>
                      <a:pt x="133" y="225"/>
                    </a:lnTo>
                    <a:lnTo>
                      <a:pt x="103" y="225"/>
                    </a:lnTo>
                    <a:lnTo>
                      <a:pt x="83" y="245"/>
                    </a:lnTo>
                    <a:lnTo>
                      <a:pt x="83" y="220"/>
                    </a:lnTo>
                    <a:lnTo>
                      <a:pt x="63" y="220"/>
                    </a:lnTo>
                    <a:lnTo>
                      <a:pt x="63" y="196"/>
                    </a:lnTo>
                    <a:lnTo>
                      <a:pt x="19" y="184"/>
                    </a:lnTo>
                    <a:lnTo>
                      <a:pt x="0" y="141"/>
                    </a:lnTo>
                    <a:close/>
                  </a:path>
                </a:pathLst>
              </a:custGeom>
              <a:solidFill>
                <a:srgbClr val="970033"/>
              </a:solidFill>
              <a:ln w="9525" cap="flat">
                <a:solidFill>
                  <a:srgbClr val="D1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49" name="Freeform 46">
                <a:extLst>
                  <a:ext uri="{FF2B5EF4-FFF2-40B4-BE49-F238E27FC236}">
                    <a16:creationId xmlns:a16="http://schemas.microsoft.com/office/drawing/2014/main" id="{A0F3FB78-5829-5C1F-65EE-1F3C03FB40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950" y="4027488"/>
                <a:ext cx="561975" cy="652463"/>
              </a:xfrm>
              <a:custGeom>
                <a:avLst/>
                <a:gdLst>
                  <a:gd name="T0" fmla="*/ 299 w 354"/>
                  <a:gd name="T1" fmla="*/ 395 h 411"/>
                  <a:gd name="T2" fmla="*/ 330 w 354"/>
                  <a:gd name="T3" fmla="*/ 384 h 411"/>
                  <a:gd name="T4" fmla="*/ 330 w 354"/>
                  <a:gd name="T5" fmla="*/ 355 h 411"/>
                  <a:gd name="T6" fmla="*/ 347 w 354"/>
                  <a:gd name="T7" fmla="*/ 329 h 411"/>
                  <a:gd name="T8" fmla="*/ 299 w 354"/>
                  <a:gd name="T9" fmla="*/ 306 h 411"/>
                  <a:gd name="T10" fmla="*/ 299 w 354"/>
                  <a:gd name="T11" fmla="*/ 247 h 411"/>
                  <a:gd name="T12" fmla="*/ 327 w 354"/>
                  <a:gd name="T13" fmla="*/ 176 h 411"/>
                  <a:gd name="T14" fmla="*/ 354 w 354"/>
                  <a:gd name="T15" fmla="*/ 176 h 411"/>
                  <a:gd name="T16" fmla="*/ 354 w 354"/>
                  <a:gd name="T17" fmla="*/ 160 h 411"/>
                  <a:gd name="T18" fmla="*/ 336 w 354"/>
                  <a:gd name="T19" fmla="*/ 136 h 411"/>
                  <a:gd name="T20" fmla="*/ 313 w 354"/>
                  <a:gd name="T21" fmla="*/ 136 h 411"/>
                  <a:gd name="T22" fmla="*/ 313 w 354"/>
                  <a:gd name="T23" fmla="*/ 110 h 411"/>
                  <a:gd name="T24" fmla="*/ 298 w 354"/>
                  <a:gd name="T25" fmla="*/ 97 h 411"/>
                  <a:gd name="T26" fmla="*/ 268 w 354"/>
                  <a:gd name="T27" fmla="*/ 97 h 411"/>
                  <a:gd name="T28" fmla="*/ 248 w 354"/>
                  <a:gd name="T29" fmla="*/ 117 h 411"/>
                  <a:gd name="T30" fmla="*/ 248 w 354"/>
                  <a:gd name="T31" fmla="*/ 92 h 411"/>
                  <a:gd name="T32" fmla="*/ 228 w 354"/>
                  <a:gd name="T33" fmla="*/ 92 h 411"/>
                  <a:gd name="T34" fmla="*/ 228 w 354"/>
                  <a:gd name="T35" fmla="*/ 68 h 411"/>
                  <a:gd name="T36" fmla="*/ 184 w 354"/>
                  <a:gd name="T37" fmla="*/ 56 h 411"/>
                  <a:gd name="T38" fmla="*/ 165 w 354"/>
                  <a:gd name="T39" fmla="*/ 13 h 411"/>
                  <a:gd name="T40" fmla="*/ 122 w 354"/>
                  <a:gd name="T41" fmla="*/ 13 h 411"/>
                  <a:gd name="T42" fmla="*/ 122 w 354"/>
                  <a:gd name="T43" fmla="*/ 24 h 411"/>
                  <a:gd name="T44" fmla="*/ 81 w 354"/>
                  <a:gd name="T45" fmla="*/ 24 h 411"/>
                  <a:gd name="T46" fmla="*/ 56 w 354"/>
                  <a:gd name="T47" fmla="*/ 0 h 411"/>
                  <a:gd name="T48" fmla="*/ 16 w 354"/>
                  <a:gd name="T49" fmla="*/ 0 h 411"/>
                  <a:gd name="T50" fmla="*/ 16 w 354"/>
                  <a:gd name="T51" fmla="*/ 56 h 411"/>
                  <a:gd name="T52" fmla="*/ 0 w 354"/>
                  <a:gd name="T53" fmla="*/ 121 h 411"/>
                  <a:gd name="T54" fmla="*/ 0 w 354"/>
                  <a:gd name="T55" fmla="*/ 189 h 411"/>
                  <a:gd name="T56" fmla="*/ 6 w 354"/>
                  <a:gd name="T57" fmla="*/ 213 h 411"/>
                  <a:gd name="T58" fmla="*/ 14 w 354"/>
                  <a:gd name="T59" fmla="*/ 213 h 411"/>
                  <a:gd name="T60" fmla="*/ 23 w 354"/>
                  <a:gd name="T61" fmla="*/ 127 h 411"/>
                  <a:gd name="T62" fmla="*/ 65 w 354"/>
                  <a:gd name="T63" fmla="*/ 142 h 411"/>
                  <a:gd name="T64" fmla="*/ 74 w 354"/>
                  <a:gd name="T65" fmla="*/ 158 h 411"/>
                  <a:gd name="T66" fmla="*/ 96 w 354"/>
                  <a:gd name="T67" fmla="*/ 169 h 411"/>
                  <a:gd name="T68" fmla="*/ 96 w 354"/>
                  <a:gd name="T69" fmla="*/ 227 h 411"/>
                  <a:gd name="T70" fmla="*/ 131 w 354"/>
                  <a:gd name="T71" fmla="*/ 265 h 411"/>
                  <a:gd name="T72" fmla="*/ 131 w 354"/>
                  <a:gd name="T73" fmla="*/ 311 h 411"/>
                  <a:gd name="T74" fmla="*/ 79 w 354"/>
                  <a:gd name="T75" fmla="*/ 363 h 411"/>
                  <a:gd name="T76" fmla="*/ 79 w 354"/>
                  <a:gd name="T77" fmla="*/ 324 h 411"/>
                  <a:gd name="T78" fmla="*/ 64 w 354"/>
                  <a:gd name="T79" fmla="*/ 325 h 411"/>
                  <a:gd name="T80" fmla="*/ 64 w 354"/>
                  <a:gd name="T81" fmla="*/ 309 h 411"/>
                  <a:gd name="T82" fmla="*/ 48 w 354"/>
                  <a:gd name="T83" fmla="*/ 309 h 411"/>
                  <a:gd name="T84" fmla="*/ 48 w 354"/>
                  <a:gd name="T85" fmla="*/ 354 h 411"/>
                  <a:gd name="T86" fmla="*/ 37 w 354"/>
                  <a:gd name="T87" fmla="*/ 354 h 411"/>
                  <a:gd name="T88" fmla="*/ 37 w 354"/>
                  <a:gd name="T89" fmla="*/ 266 h 411"/>
                  <a:gd name="T90" fmla="*/ 18 w 354"/>
                  <a:gd name="T91" fmla="*/ 227 h 411"/>
                  <a:gd name="T92" fmla="*/ 7 w 354"/>
                  <a:gd name="T93" fmla="*/ 227 h 411"/>
                  <a:gd name="T94" fmla="*/ 18 w 354"/>
                  <a:gd name="T95" fmla="*/ 288 h 411"/>
                  <a:gd name="T96" fmla="*/ 26 w 354"/>
                  <a:gd name="T97" fmla="*/ 372 h 411"/>
                  <a:gd name="T98" fmla="*/ 59 w 354"/>
                  <a:gd name="T99" fmla="*/ 372 h 411"/>
                  <a:gd name="T100" fmla="*/ 75 w 354"/>
                  <a:gd name="T101" fmla="*/ 389 h 411"/>
                  <a:gd name="T102" fmla="*/ 96 w 354"/>
                  <a:gd name="T103" fmla="*/ 389 h 411"/>
                  <a:gd name="T104" fmla="*/ 106 w 354"/>
                  <a:gd name="T105" fmla="*/ 375 h 411"/>
                  <a:gd name="T106" fmla="*/ 122 w 354"/>
                  <a:gd name="T107" fmla="*/ 375 h 411"/>
                  <a:gd name="T108" fmla="*/ 165 w 354"/>
                  <a:gd name="T109" fmla="*/ 411 h 411"/>
                  <a:gd name="T110" fmla="*/ 186 w 354"/>
                  <a:gd name="T111" fmla="*/ 411 h 411"/>
                  <a:gd name="T112" fmla="*/ 206 w 354"/>
                  <a:gd name="T113" fmla="*/ 357 h 411"/>
                  <a:gd name="T114" fmla="*/ 274 w 354"/>
                  <a:gd name="T115" fmla="*/ 357 h 411"/>
                  <a:gd name="T116" fmla="*/ 299 w 354"/>
                  <a:gd name="T117" fmla="*/ 395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54" h="411">
                    <a:moveTo>
                      <a:pt x="299" y="395"/>
                    </a:moveTo>
                    <a:lnTo>
                      <a:pt x="330" y="384"/>
                    </a:lnTo>
                    <a:lnTo>
                      <a:pt x="330" y="355"/>
                    </a:lnTo>
                    <a:lnTo>
                      <a:pt x="347" y="329"/>
                    </a:lnTo>
                    <a:lnTo>
                      <a:pt x="299" y="306"/>
                    </a:lnTo>
                    <a:lnTo>
                      <a:pt x="299" y="247"/>
                    </a:lnTo>
                    <a:lnTo>
                      <a:pt x="327" y="176"/>
                    </a:lnTo>
                    <a:lnTo>
                      <a:pt x="354" y="176"/>
                    </a:lnTo>
                    <a:lnTo>
                      <a:pt x="354" y="160"/>
                    </a:lnTo>
                    <a:lnTo>
                      <a:pt x="336" y="136"/>
                    </a:lnTo>
                    <a:lnTo>
                      <a:pt x="313" y="136"/>
                    </a:lnTo>
                    <a:lnTo>
                      <a:pt x="313" y="110"/>
                    </a:lnTo>
                    <a:lnTo>
                      <a:pt x="298" y="97"/>
                    </a:lnTo>
                    <a:lnTo>
                      <a:pt x="268" y="97"/>
                    </a:lnTo>
                    <a:lnTo>
                      <a:pt x="248" y="117"/>
                    </a:lnTo>
                    <a:lnTo>
                      <a:pt x="248" y="92"/>
                    </a:lnTo>
                    <a:lnTo>
                      <a:pt x="228" y="92"/>
                    </a:lnTo>
                    <a:lnTo>
                      <a:pt x="228" y="68"/>
                    </a:lnTo>
                    <a:lnTo>
                      <a:pt x="184" y="56"/>
                    </a:lnTo>
                    <a:lnTo>
                      <a:pt x="165" y="13"/>
                    </a:lnTo>
                    <a:lnTo>
                      <a:pt x="122" y="13"/>
                    </a:lnTo>
                    <a:lnTo>
                      <a:pt x="122" y="24"/>
                    </a:lnTo>
                    <a:lnTo>
                      <a:pt x="81" y="24"/>
                    </a:lnTo>
                    <a:lnTo>
                      <a:pt x="56" y="0"/>
                    </a:lnTo>
                    <a:lnTo>
                      <a:pt x="16" y="0"/>
                    </a:lnTo>
                    <a:lnTo>
                      <a:pt x="16" y="56"/>
                    </a:lnTo>
                    <a:lnTo>
                      <a:pt x="0" y="121"/>
                    </a:lnTo>
                    <a:lnTo>
                      <a:pt x="0" y="189"/>
                    </a:lnTo>
                    <a:lnTo>
                      <a:pt x="6" y="213"/>
                    </a:lnTo>
                    <a:lnTo>
                      <a:pt x="14" y="213"/>
                    </a:lnTo>
                    <a:lnTo>
                      <a:pt x="23" y="127"/>
                    </a:lnTo>
                    <a:lnTo>
                      <a:pt x="65" y="142"/>
                    </a:lnTo>
                    <a:lnTo>
                      <a:pt x="74" y="158"/>
                    </a:lnTo>
                    <a:lnTo>
                      <a:pt x="96" y="169"/>
                    </a:lnTo>
                    <a:lnTo>
                      <a:pt x="96" y="227"/>
                    </a:lnTo>
                    <a:lnTo>
                      <a:pt x="131" y="265"/>
                    </a:lnTo>
                    <a:lnTo>
                      <a:pt x="131" y="311"/>
                    </a:lnTo>
                    <a:lnTo>
                      <a:pt x="79" y="363"/>
                    </a:lnTo>
                    <a:lnTo>
                      <a:pt x="79" y="324"/>
                    </a:lnTo>
                    <a:lnTo>
                      <a:pt x="64" y="325"/>
                    </a:lnTo>
                    <a:lnTo>
                      <a:pt x="64" y="309"/>
                    </a:lnTo>
                    <a:lnTo>
                      <a:pt x="48" y="309"/>
                    </a:lnTo>
                    <a:lnTo>
                      <a:pt x="48" y="354"/>
                    </a:lnTo>
                    <a:lnTo>
                      <a:pt x="37" y="354"/>
                    </a:lnTo>
                    <a:lnTo>
                      <a:pt x="37" y="266"/>
                    </a:lnTo>
                    <a:lnTo>
                      <a:pt x="18" y="227"/>
                    </a:lnTo>
                    <a:lnTo>
                      <a:pt x="7" y="227"/>
                    </a:lnTo>
                    <a:lnTo>
                      <a:pt x="18" y="288"/>
                    </a:lnTo>
                    <a:lnTo>
                      <a:pt x="26" y="372"/>
                    </a:lnTo>
                    <a:lnTo>
                      <a:pt x="59" y="372"/>
                    </a:lnTo>
                    <a:lnTo>
                      <a:pt x="75" y="389"/>
                    </a:lnTo>
                    <a:lnTo>
                      <a:pt x="96" y="389"/>
                    </a:lnTo>
                    <a:lnTo>
                      <a:pt x="106" y="375"/>
                    </a:lnTo>
                    <a:lnTo>
                      <a:pt x="122" y="375"/>
                    </a:lnTo>
                    <a:lnTo>
                      <a:pt x="165" y="411"/>
                    </a:lnTo>
                    <a:lnTo>
                      <a:pt x="186" y="411"/>
                    </a:lnTo>
                    <a:lnTo>
                      <a:pt x="206" y="357"/>
                    </a:lnTo>
                    <a:lnTo>
                      <a:pt x="274" y="357"/>
                    </a:lnTo>
                    <a:lnTo>
                      <a:pt x="299" y="395"/>
                    </a:lnTo>
                    <a:close/>
                  </a:path>
                </a:pathLst>
              </a:custGeom>
              <a:solidFill>
                <a:srgbClr val="970033"/>
              </a:solidFill>
              <a:ln w="9525" cap="flat">
                <a:solidFill>
                  <a:srgbClr val="D1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50" name="Freeform 47">
                <a:extLst>
                  <a:ext uri="{FF2B5EF4-FFF2-40B4-BE49-F238E27FC236}">
                    <a16:creationId xmlns:a16="http://schemas.microsoft.com/office/drawing/2014/main" id="{5158697C-6C67-D2F7-1FE0-9A0EAEF156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8350" y="3636963"/>
                <a:ext cx="646113" cy="428625"/>
              </a:xfrm>
              <a:custGeom>
                <a:avLst/>
                <a:gdLst>
                  <a:gd name="T0" fmla="*/ 350 w 407"/>
                  <a:gd name="T1" fmla="*/ 51 h 270"/>
                  <a:gd name="T2" fmla="*/ 403 w 407"/>
                  <a:gd name="T3" fmla="*/ 51 h 270"/>
                  <a:gd name="T4" fmla="*/ 407 w 407"/>
                  <a:gd name="T5" fmla="*/ 118 h 270"/>
                  <a:gd name="T6" fmla="*/ 384 w 407"/>
                  <a:gd name="T7" fmla="*/ 129 h 270"/>
                  <a:gd name="T8" fmla="*/ 384 w 407"/>
                  <a:gd name="T9" fmla="*/ 146 h 270"/>
                  <a:gd name="T10" fmla="*/ 363 w 407"/>
                  <a:gd name="T11" fmla="*/ 146 h 270"/>
                  <a:gd name="T12" fmla="*/ 353 w 407"/>
                  <a:gd name="T13" fmla="*/ 173 h 270"/>
                  <a:gd name="T14" fmla="*/ 324 w 407"/>
                  <a:gd name="T15" fmla="*/ 173 h 270"/>
                  <a:gd name="T16" fmla="*/ 316 w 407"/>
                  <a:gd name="T17" fmla="*/ 155 h 270"/>
                  <a:gd name="T18" fmla="*/ 305 w 407"/>
                  <a:gd name="T19" fmla="*/ 155 h 270"/>
                  <a:gd name="T20" fmla="*/ 305 w 407"/>
                  <a:gd name="T21" fmla="*/ 212 h 270"/>
                  <a:gd name="T22" fmla="*/ 280 w 407"/>
                  <a:gd name="T23" fmla="*/ 230 h 270"/>
                  <a:gd name="T24" fmla="*/ 189 w 407"/>
                  <a:gd name="T25" fmla="*/ 212 h 270"/>
                  <a:gd name="T26" fmla="*/ 149 w 407"/>
                  <a:gd name="T27" fmla="*/ 259 h 270"/>
                  <a:gd name="T28" fmla="*/ 106 w 407"/>
                  <a:gd name="T29" fmla="*/ 259 h 270"/>
                  <a:gd name="T30" fmla="*/ 106 w 407"/>
                  <a:gd name="T31" fmla="*/ 270 h 270"/>
                  <a:gd name="T32" fmla="*/ 65 w 407"/>
                  <a:gd name="T33" fmla="*/ 270 h 270"/>
                  <a:gd name="T34" fmla="*/ 40 w 407"/>
                  <a:gd name="T35" fmla="*/ 246 h 270"/>
                  <a:gd name="T36" fmla="*/ 0 w 407"/>
                  <a:gd name="T37" fmla="*/ 246 h 270"/>
                  <a:gd name="T38" fmla="*/ 0 w 407"/>
                  <a:gd name="T39" fmla="*/ 138 h 270"/>
                  <a:gd name="T40" fmla="*/ 7 w 407"/>
                  <a:gd name="T41" fmla="*/ 138 h 270"/>
                  <a:gd name="T42" fmla="*/ 7 w 407"/>
                  <a:gd name="T43" fmla="*/ 184 h 270"/>
                  <a:gd name="T44" fmla="*/ 26 w 407"/>
                  <a:gd name="T45" fmla="*/ 184 h 270"/>
                  <a:gd name="T46" fmla="*/ 51 w 407"/>
                  <a:gd name="T47" fmla="*/ 201 h 270"/>
                  <a:gd name="T48" fmla="*/ 51 w 407"/>
                  <a:gd name="T49" fmla="*/ 219 h 270"/>
                  <a:gd name="T50" fmla="*/ 59 w 407"/>
                  <a:gd name="T51" fmla="*/ 228 h 270"/>
                  <a:gd name="T52" fmla="*/ 83 w 407"/>
                  <a:gd name="T53" fmla="*/ 204 h 270"/>
                  <a:gd name="T54" fmla="*/ 56 w 407"/>
                  <a:gd name="T55" fmla="*/ 175 h 270"/>
                  <a:gd name="T56" fmla="*/ 149 w 407"/>
                  <a:gd name="T57" fmla="*/ 132 h 270"/>
                  <a:gd name="T58" fmla="*/ 179 w 407"/>
                  <a:gd name="T59" fmla="*/ 127 h 270"/>
                  <a:gd name="T60" fmla="*/ 179 w 407"/>
                  <a:gd name="T61" fmla="*/ 110 h 270"/>
                  <a:gd name="T62" fmla="*/ 230 w 407"/>
                  <a:gd name="T63" fmla="*/ 110 h 270"/>
                  <a:gd name="T64" fmla="*/ 230 w 407"/>
                  <a:gd name="T65" fmla="*/ 124 h 270"/>
                  <a:gd name="T66" fmla="*/ 256 w 407"/>
                  <a:gd name="T67" fmla="*/ 124 h 270"/>
                  <a:gd name="T68" fmla="*/ 269 w 407"/>
                  <a:gd name="T69" fmla="*/ 104 h 270"/>
                  <a:gd name="T70" fmla="*/ 269 w 407"/>
                  <a:gd name="T71" fmla="*/ 72 h 270"/>
                  <a:gd name="T72" fmla="*/ 282 w 407"/>
                  <a:gd name="T73" fmla="*/ 72 h 270"/>
                  <a:gd name="T74" fmla="*/ 293 w 407"/>
                  <a:gd name="T75" fmla="*/ 61 h 270"/>
                  <a:gd name="T76" fmla="*/ 293 w 407"/>
                  <a:gd name="T77" fmla="*/ 17 h 270"/>
                  <a:gd name="T78" fmla="*/ 301 w 407"/>
                  <a:gd name="T79" fmla="*/ 0 h 270"/>
                  <a:gd name="T80" fmla="*/ 338 w 407"/>
                  <a:gd name="T81" fmla="*/ 0 h 270"/>
                  <a:gd name="T82" fmla="*/ 350 w 407"/>
                  <a:gd name="T83" fmla="*/ 51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07" h="270">
                    <a:moveTo>
                      <a:pt x="350" y="51"/>
                    </a:moveTo>
                    <a:lnTo>
                      <a:pt x="403" y="51"/>
                    </a:lnTo>
                    <a:lnTo>
                      <a:pt x="407" y="118"/>
                    </a:lnTo>
                    <a:lnTo>
                      <a:pt x="384" y="129"/>
                    </a:lnTo>
                    <a:lnTo>
                      <a:pt x="384" y="146"/>
                    </a:lnTo>
                    <a:lnTo>
                      <a:pt x="363" y="146"/>
                    </a:lnTo>
                    <a:lnTo>
                      <a:pt x="353" y="173"/>
                    </a:lnTo>
                    <a:lnTo>
                      <a:pt x="324" y="173"/>
                    </a:lnTo>
                    <a:lnTo>
                      <a:pt x="316" y="155"/>
                    </a:lnTo>
                    <a:lnTo>
                      <a:pt x="305" y="155"/>
                    </a:lnTo>
                    <a:lnTo>
                      <a:pt x="305" y="212"/>
                    </a:lnTo>
                    <a:lnTo>
                      <a:pt x="280" y="230"/>
                    </a:lnTo>
                    <a:lnTo>
                      <a:pt x="189" y="212"/>
                    </a:lnTo>
                    <a:lnTo>
                      <a:pt x="149" y="259"/>
                    </a:lnTo>
                    <a:lnTo>
                      <a:pt x="106" y="259"/>
                    </a:lnTo>
                    <a:lnTo>
                      <a:pt x="106" y="270"/>
                    </a:lnTo>
                    <a:lnTo>
                      <a:pt x="65" y="270"/>
                    </a:lnTo>
                    <a:lnTo>
                      <a:pt x="40" y="246"/>
                    </a:lnTo>
                    <a:lnTo>
                      <a:pt x="0" y="246"/>
                    </a:lnTo>
                    <a:lnTo>
                      <a:pt x="0" y="138"/>
                    </a:lnTo>
                    <a:lnTo>
                      <a:pt x="7" y="138"/>
                    </a:lnTo>
                    <a:lnTo>
                      <a:pt x="7" y="184"/>
                    </a:lnTo>
                    <a:lnTo>
                      <a:pt x="26" y="184"/>
                    </a:lnTo>
                    <a:lnTo>
                      <a:pt x="51" y="201"/>
                    </a:lnTo>
                    <a:lnTo>
                      <a:pt x="51" y="219"/>
                    </a:lnTo>
                    <a:lnTo>
                      <a:pt x="59" y="228"/>
                    </a:lnTo>
                    <a:lnTo>
                      <a:pt x="83" y="204"/>
                    </a:lnTo>
                    <a:lnTo>
                      <a:pt x="56" y="175"/>
                    </a:lnTo>
                    <a:lnTo>
                      <a:pt x="149" y="132"/>
                    </a:lnTo>
                    <a:lnTo>
                      <a:pt x="179" y="127"/>
                    </a:lnTo>
                    <a:lnTo>
                      <a:pt x="179" y="110"/>
                    </a:lnTo>
                    <a:lnTo>
                      <a:pt x="230" y="110"/>
                    </a:lnTo>
                    <a:lnTo>
                      <a:pt x="230" y="124"/>
                    </a:lnTo>
                    <a:lnTo>
                      <a:pt x="256" y="124"/>
                    </a:lnTo>
                    <a:lnTo>
                      <a:pt x="269" y="104"/>
                    </a:lnTo>
                    <a:lnTo>
                      <a:pt x="269" y="72"/>
                    </a:lnTo>
                    <a:lnTo>
                      <a:pt x="282" y="72"/>
                    </a:lnTo>
                    <a:lnTo>
                      <a:pt x="293" y="61"/>
                    </a:lnTo>
                    <a:lnTo>
                      <a:pt x="293" y="17"/>
                    </a:lnTo>
                    <a:lnTo>
                      <a:pt x="301" y="0"/>
                    </a:lnTo>
                    <a:lnTo>
                      <a:pt x="338" y="0"/>
                    </a:lnTo>
                    <a:lnTo>
                      <a:pt x="350" y="51"/>
                    </a:lnTo>
                    <a:close/>
                  </a:path>
                </a:pathLst>
              </a:custGeom>
              <a:solidFill>
                <a:srgbClr val="970033"/>
              </a:solidFill>
              <a:ln w="9525" cap="flat">
                <a:solidFill>
                  <a:srgbClr val="D1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51" name="Freeform 48">
                <a:extLst>
                  <a:ext uri="{FF2B5EF4-FFF2-40B4-BE49-F238E27FC236}">
                    <a16:creationId xmlns:a16="http://schemas.microsoft.com/office/drawing/2014/main" id="{AE943E5E-9D4B-B5E1-5551-38572EAF3D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2000" y="3440113"/>
                <a:ext cx="279400" cy="474663"/>
              </a:xfrm>
              <a:custGeom>
                <a:avLst/>
                <a:gdLst>
                  <a:gd name="T0" fmla="*/ 54 w 176"/>
                  <a:gd name="T1" fmla="*/ 0 h 299"/>
                  <a:gd name="T2" fmla="*/ 26 w 176"/>
                  <a:gd name="T3" fmla="*/ 42 h 299"/>
                  <a:gd name="T4" fmla="*/ 0 w 176"/>
                  <a:gd name="T5" fmla="*/ 144 h 299"/>
                  <a:gd name="T6" fmla="*/ 4 w 176"/>
                  <a:gd name="T7" fmla="*/ 262 h 299"/>
                  <a:gd name="T8" fmla="*/ 11 w 176"/>
                  <a:gd name="T9" fmla="*/ 262 h 299"/>
                  <a:gd name="T10" fmla="*/ 17 w 176"/>
                  <a:gd name="T11" fmla="*/ 227 h 299"/>
                  <a:gd name="T12" fmla="*/ 25 w 176"/>
                  <a:gd name="T13" fmla="*/ 227 h 299"/>
                  <a:gd name="T14" fmla="*/ 27 w 176"/>
                  <a:gd name="T15" fmla="*/ 264 h 299"/>
                  <a:gd name="T16" fmla="*/ 60 w 176"/>
                  <a:gd name="T17" fmla="*/ 299 h 299"/>
                  <a:gd name="T18" fmla="*/ 153 w 176"/>
                  <a:gd name="T19" fmla="*/ 256 h 299"/>
                  <a:gd name="T20" fmla="*/ 131 w 176"/>
                  <a:gd name="T21" fmla="*/ 240 h 299"/>
                  <a:gd name="T22" fmla="*/ 131 w 176"/>
                  <a:gd name="T23" fmla="*/ 223 h 299"/>
                  <a:gd name="T24" fmla="*/ 155 w 176"/>
                  <a:gd name="T25" fmla="*/ 223 h 299"/>
                  <a:gd name="T26" fmla="*/ 176 w 176"/>
                  <a:gd name="T27" fmla="*/ 187 h 299"/>
                  <a:gd name="T28" fmla="*/ 176 w 176"/>
                  <a:gd name="T29" fmla="*/ 124 h 299"/>
                  <a:gd name="T30" fmla="*/ 130 w 176"/>
                  <a:gd name="T31" fmla="*/ 103 h 299"/>
                  <a:gd name="T32" fmla="*/ 103 w 176"/>
                  <a:gd name="T33" fmla="*/ 103 h 299"/>
                  <a:gd name="T34" fmla="*/ 93 w 176"/>
                  <a:gd name="T35" fmla="*/ 124 h 299"/>
                  <a:gd name="T36" fmla="*/ 84 w 176"/>
                  <a:gd name="T37" fmla="*/ 124 h 299"/>
                  <a:gd name="T38" fmla="*/ 84 w 176"/>
                  <a:gd name="T39" fmla="*/ 86 h 299"/>
                  <a:gd name="T40" fmla="*/ 38 w 176"/>
                  <a:gd name="T41" fmla="*/ 58 h 299"/>
                  <a:gd name="T42" fmla="*/ 63 w 176"/>
                  <a:gd name="T43" fmla="*/ 9 h 299"/>
                  <a:gd name="T44" fmla="*/ 54 w 176"/>
                  <a:gd name="T45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76" h="299">
                    <a:moveTo>
                      <a:pt x="54" y="0"/>
                    </a:moveTo>
                    <a:lnTo>
                      <a:pt x="26" y="42"/>
                    </a:lnTo>
                    <a:lnTo>
                      <a:pt x="0" y="144"/>
                    </a:lnTo>
                    <a:lnTo>
                      <a:pt x="4" y="262"/>
                    </a:lnTo>
                    <a:lnTo>
                      <a:pt x="11" y="262"/>
                    </a:lnTo>
                    <a:lnTo>
                      <a:pt x="17" y="227"/>
                    </a:lnTo>
                    <a:lnTo>
                      <a:pt x="25" y="227"/>
                    </a:lnTo>
                    <a:lnTo>
                      <a:pt x="27" y="264"/>
                    </a:lnTo>
                    <a:lnTo>
                      <a:pt x="60" y="299"/>
                    </a:lnTo>
                    <a:lnTo>
                      <a:pt x="153" y="256"/>
                    </a:lnTo>
                    <a:lnTo>
                      <a:pt x="131" y="240"/>
                    </a:lnTo>
                    <a:lnTo>
                      <a:pt x="131" y="223"/>
                    </a:lnTo>
                    <a:lnTo>
                      <a:pt x="155" y="223"/>
                    </a:lnTo>
                    <a:lnTo>
                      <a:pt x="176" y="187"/>
                    </a:lnTo>
                    <a:lnTo>
                      <a:pt x="176" y="124"/>
                    </a:lnTo>
                    <a:lnTo>
                      <a:pt x="130" y="103"/>
                    </a:lnTo>
                    <a:lnTo>
                      <a:pt x="103" y="103"/>
                    </a:lnTo>
                    <a:lnTo>
                      <a:pt x="93" y="124"/>
                    </a:lnTo>
                    <a:lnTo>
                      <a:pt x="84" y="124"/>
                    </a:lnTo>
                    <a:lnTo>
                      <a:pt x="84" y="86"/>
                    </a:lnTo>
                    <a:lnTo>
                      <a:pt x="38" y="58"/>
                    </a:lnTo>
                    <a:lnTo>
                      <a:pt x="63" y="9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970033"/>
              </a:solidFill>
              <a:ln w="9525" cap="flat">
                <a:solidFill>
                  <a:srgbClr val="D1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52" name="Freeform 49">
                <a:extLst>
                  <a:ext uri="{FF2B5EF4-FFF2-40B4-BE49-F238E27FC236}">
                    <a16:creationId xmlns:a16="http://schemas.microsoft.com/office/drawing/2014/main" id="{3A78B7EE-B748-B1E6-57EB-AADE655204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9963" y="3452813"/>
                <a:ext cx="225425" cy="393700"/>
              </a:xfrm>
              <a:custGeom>
                <a:avLst/>
                <a:gdLst>
                  <a:gd name="T0" fmla="*/ 22 w 142"/>
                  <a:gd name="T1" fmla="*/ 11 h 248"/>
                  <a:gd name="T2" fmla="*/ 11 w 142"/>
                  <a:gd name="T3" fmla="*/ 23 h 248"/>
                  <a:gd name="T4" fmla="*/ 67 w 142"/>
                  <a:gd name="T5" fmla="*/ 99 h 248"/>
                  <a:gd name="T6" fmla="*/ 67 w 142"/>
                  <a:gd name="T7" fmla="*/ 116 h 248"/>
                  <a:gd name="T8" fmla="*/ 45 w 142"/>
                  <a:gd name="T9" fmla="*/ 116 h 248"/>
                  <a:gd name="T10" fmla="*/ 45 w 142"/>
                  <a:gd name="T11" fmla="*/ 179 h 248"/>
                  <a:gd name="T12" fmla="*/ 24 w 142"/>
                  <a:gd name="T13" fmla="*/ 215 h 248"/>
                  <a:gd name="T14" fmla="*/ 0 w 142"/>
                  <a:gd name="T15" fmla="*/ 215 h 248"/>
                  <a:gd name="T16" fmla="*/ 0 w 142"/>
                  <a:gd name="T17" fmla="*/ 232 h 248"/>
                  <a:gd name="T18" fmla="*/ 22 w 142"/>
                  <a:gd name="T19" fmla="*/ 248 h 248"/>
                  <a:gd name="T20" fmla="*/ 52 w 142"/>
                  <a:gd name="T21" fmla="*/ 243 h 248"/>
                  <a:gd name="T22" fmla="*/ 52 w 142"/>
                  <a:gd name="T23" fmla="*/ 226 h 248"/>
                  <a:gd name="T24" fmla="*/ 103 w 142"/>
                  <a:gd name="T25" fmla="*/ 226 h 248"/>
                  <a:gd name="T26" fmla="*/ 103 w 142"/>
                  <a:gd name="T27" fmla="*/ 240 h 248"/>
                  <a:gd name="T28" fmla="*/ 129 w 142"/>
                  <a:gd name="T29" fmla="*/ 240 h 248"/>
                  <a:gd name="T30" fmla="*/ 142 w 142"/>
                  <a:gd name="T31" fmla="*/ 220 h 248"/>
                  <a:gd name="T32" fmla="*/ 142 w 142"/>
                  <a:gd name="T33" fmla="*/ 188 h 248"/>
                  <a:gd name="T34" fmla="*/ 116 w 142"/>
                  <a:gd name="T35" fmla="*/ 187 h 248"/>
                  <a:gd name="T36" fmla="*/ 89 w 142"/>
                  <a:gd name="T37" fmla="*/ 165 h 248"/>
                  <a:gd name="T38" fmla="*/ 89 w 142"/>
                  <a:gd name="T39" fmla="*/ 153 h 248"/>
                  <a:gd name="T40" fmla="*/ 99 w 142"/>
                  <a:gd name="T41" fmla="*/ 149 h 248"/>
                  <a:gd name="T42" fmla="*/ 87 w 142"/>
                  <a:gd name="T43" fmla="*/ 129 h 248"/>
                  <a:gd name="T44" fmla="*/ 87 w 142"/>
                  <a:gd name="T45" fmla="*/ 99 h 248"/>
                  <a:gd name="T46" fmla="*/ 76 w 142"/>
                  <a:gd name="T47" fmla="*/ 93 h 248"/>
                  <a:gd name="T48" fmla="*/ 71 w 142"/>
                  <a:gd name="T49" fmla="*/ 80 h 248"/>
                  <a:gd name="T50" fmla="*/ 89 w 142"/>
                  <a:gd name="T51" fmla="*/ 76 h 248"/>
                  <a:gd name="T52" fmla="*/ 89 w 142"/>
                  <a:gd name="T53" fmla="*/ 46 h 248"/>
                  <a:gd name="T54" fmla="*/ 81 w 142"/>
                  <a:gd name="T55" fmla="*/ 34 h 248"/>
                  <a:gd name="T56" fmla="*/ 95 w 142"/>
                  <a:gd name="T57" fmla="*/ 11 h 248"/>
                  <a:gd name="T58" fmla="*/ 88 w 142"/>
                  <a:gd name="T59" fmla="*/ 0 h 248"/>
                  <a:gd name="T60" fmla="*/ 66 w 142"/>
                  <a:gd name="T61" fmla="*/ 19 h 248"/>
                  <a:gd name="T62" fmla="*/ 51 w 142"/>
                  <a:gd name="T63" fmla="*/ 19 h 248"/>
                  <a:gd name="T64" fmla="*/ 22 w 142"/>
                  <a:gd name="T65" fmla="*/ 11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2" h="248">
                    <a:moveTo>
                      <a:pt x="22" y="11"/>
                    </a:moveTo>
                    <a:lnTo>
                      <a:pt x="11" y="23"/>
                    </a:lnTo>
                    <a:lnTo>
                      <a:pt x="67" y="99"/>
                    </a:lnTo>
                    <a:lnTo>
                      <a:pt x="67" y="116"/>
                    </a:lnTo>
                    <a:lnTo>
                      <a:pt x="45" y="116"/>
                    </a:lnTo>
                    <a:lnTo>
                      <a:pt x="45" y="179"/>
                    </a:lnTo>
                    <a:lnTo>
                      <a:pt x="24" y="215"/>
                    </a:lnTo>
                    <a:lnTo>
                      <a:pt x="0" y="215"/>
                    </a:lnTo>
                    <a:lnTo>
                      <a:pt x="0" y="232"/>
                    </a:lnTo>
                    <a:lnTo>
                      <a:pt x="22" y="248"/>
                    </a:lnTo>
                    <a:lnTo>
                      <a:pt x="52" y="243"/>
                    </a:lnTo>
                    <a:lnTo>
                      <a:pt x="52" y="226"/>
                    </a:lnTo>
                    <a:lnTo>
                      <a:pt x="103" y="226"/>
                    </a:lnTo>
                    <a:lnTo>
                      <a:pt x="103" y="240"/>
                    </a:lnTo>
                    <a:lnTo>
                      <a:pt x="129" y="240"/>
                    </a:lnTo>
                    <a:lnTo>
                      <a:pt x="142" y="220"/>
                    </a:lnTo>
                    <a:lnTo>
                      <a:pt x="142" y="188"/>
                    </a:lnTo>
                    <a:lnTo>
                      <a:pt x="116" y="187"/>
                    </a:lnTo>
                    <a:lnTo>
                      <a:pt x="89" y="165"/>
                    </a:lnTo>
                    <a:lnTo>
                      <a:pt x="89" y="153"/>
                    </a:lnTo>
                    <a:lnTo>
                      <a:pt x="99" y="149"/>
                    </a:lnTo>
                    <a:lnTo>
                      <a:pt x="87" y="129"/>
                    </a:lnTo>
                    <a:lnTo>
                      <a:pt x="87" y="99"/>
                    </a:lnTo>
                    <a:lnTo>
                      <a:pt x="76" y="93"/>
                    </a:lnTo>
                    <a:lnTo>
                      <a:pt x="71" y="80"/>
                    </a:lnTo>
                    <a:lnTo>
                      <a:pt x="89" y="76"/>
                    </a:lnTo>
                    <a:lnTo>
                      <a:pt x="89" y="46"/>
                    </a:lnTo>
                    <a:lnTo>
                      <a:pt x="81" y="34"/>
                    </a:lnTo>
                    <a:lnTo>
                      <a:pt x="95" y="11"/>
                    </a:lnTo>
                    <a:lnTo>
                      <a:pt x="88" y="0"/>
                    </a:lnTo>
                    <a:lnTo>
                      <a:pt x="66" y="19"/>
                    </a:lnTo>
                    <a:lnTo>
                      <a:pt x="51" y="19"/>
                    </a:lnTo>
                    <a:lnTo>
                      <a:pt x="22" y="11"/>
                    </a:lnTo>
                    <a:close/>
                  </a:path>
                </a:pathLst>
              </a:custGeom>
              <a:solidFill>
                <a:srgbClr val="970033"/>
              </a:solidFill>
              <a:ln w="9525" cap="flat">
                <a:solidFill>
                  <a:srgbClr val="D1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53" name="Freeform 50">
                <a:extLst>
                  <a:ext uri="{FF2B5EF4-FFF2-40B4-BE49-F238E27FC236}">
                    <a16:creationId xmlns:a16="http://schemas.microsoft.com/office/drawing/2014/main" id="{F507B425-B208-E10C-F852-8D0DD9F90C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0300" y="3597276"/>
                <a:ext cx="46038" cy="87313"/>
              </a:xfrm>
              <a:custGeom>
                <a:avLst/>
                <a:gdLst>
                  <a:gd name="T0" fmla="*/ 12 w 29"/>
                  <a:gd name="T1" fmla="*/ 0 h 55"/>
                  <a:gd name="T2" fmla="*/ 0 w 29"/>
                  <a:gd name="T3" fmla="*/ 18 h 55"/>
                  <a:gd name="T4" fmla="*/ 6 w 29"/>
                  <a:gd name="T5" fmla="*/ 55 h 55"/>
                  <a:gd name="T6" fmla="*/ 14 w 29"/>
                  <a:gd name="T7" fmla="*/ 50 h 55"/>
                  <a:gd name="T8" fmla="*/ 16 w 29"/>
                  <a:gd name="T9" fmla="*/ 25 h 55"/>
                  <a:gd name="T10" fmla="*/ 29 w 29"/>
                  <a:gd name="T11" fmla="*/ 4 h 55"/>
                  <a:gd name="T12" fmla="*/ 12 w 29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55">
                    <a:moveTo>
                      <a:pt x="12" y="0"/>
                    </a:moveTo>
                    <a:lnTo>
                      <a:pt x="0" y="18"/>
                    </a:lnTo>
                    <a:lnTo>
                      <a:pt x="6" y="55"/>
                    </a:lnTo>
                    <a:lnTo>
                      <a:pt x="14" y="50"/>
                    </a:lnTo>
                    <a:lnTo>
                      <a:pt x="16" y="25"/>
                    </a:lnTo>
                    <a:lnTo>
                      <a:pt x="29" y="4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970033"/>
              </a:solidFill>
              <a:ln w="9525" cap="flat">
                <a:solidFill>
                  <a:srgbClr val="D1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54" name="Freeform 51">
                <a:extLst>
                  <a:ext uri="{FF2B5EF4-FFF2-40B4-BE49-F238E27FC236}">
                    <a16:creationId xmlns:a16="http://schemas.microsoft.com/office/drawing/2014/main" id="{1EECA50C-64AB-64FB-7FB5-FF97127B01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6338" y="3316288"/>
                <a:ext cx="444500" cy="401638"/>
              </a:xfrm>
              <a:custGeom>
                <a:avLst/>
                <a:gdLst>
                  <a:gd name="T0" fmla="*/ 12 w 280"/>
                  <a:gd name="T1" fmla="*/ 137 h 253"/>
                  <a:gd name="T2" fmla="*/ 0 w 280"/>
                  <a:gd name="T3" fmla="*/ 154 h 253"/>
                  <a:gd name="T4" fmla="*/ 44 w 280"/>
                  <a:gd name="T5" fmla="*/ 202 h 253"/>
                  <a:gd name="T6" fmla="*/ 81 w 280"/>
                  <a:gd name="T7" fmla="*/ 202 h 253"/>
                  <a:gd name="T8" fmla="*/ 93 w 280"/>
                  <a:gd name="T9" fmla="*/ 253 h 253"/>
                  <a:gd name="T10" fmla="*/ 146 w 280"/>
                  <a:gd name="T11" fmla="*/ 253 h 253"/>
                  <a:gd name="T12" fmla="*/ 144 w 280"/>
                  <a:gd name="T13" fmla="*/ 229 h 253"/>
                  <a:gd name="T14" fmla="*/ 238 w 280"/>
                  <a:gd name="T15" fmla="*/ 229 h 253"/>
                  <a:gd name="T16" fmla="*/ 265 w 280"/>
                  <a:gd name="T17" fmla="*/ 189 h 253"/>
                  <a:gd name="T18" fmla="*/ 280 w 280"/>
                  <a:gd name="T19" fmla="*/ 169 h 253"/>
                  <a:gd name="T20" fmla="*/ 280 w 280"/>
                  <a:gd name="T21" fmla="*/ 144 h 253"/>
                  <a:gd name="T22" fmla="*/ 233 w 280"/>
                  <a:gd name="T23" fmla="*/ 144 h 253"/>
                  <a:gd name="T24" fmla="*/ 230 w 280"/>
                  <a:gd name="T25" fmla="*/ 118 h 253"/>
                  <a:gd name="T26" fmla="*/ 218 w 280"/>
                  <a:gd name="T27" fmla="*/ 118 h 253"/>
                  <a:gd name="T28" fmla="*/ 203 w 280"/>
                  <a:gd name="T29" fmla="*/ 144 h 253"/>
                  <a:gd name="T30" fmla="*/ 226 w 280"/>
                  <a:gd name="T31" fmla="*/ 155 h 253"/>
                  <a:gd name="T32" fmla="*/ 220 w 280"/>
                  <a:gd name="T33" fmla="*/ 169 h 253"/>
                  <a:gd name="T34" fmla="*/ 201 w 280"/>
                  <a:gd name="T35" fmla="*/ 160 h 253"/>
                  <a:gd name="T36" fmla="*/ 194 w 280"/>
                  <a:gd name="T37" fmla="*/ 170 h 253"/>
                  <a:gd name="T38" fmla="*/ 194 w 280"/>
                  <a:gd name="T39" fmla="*/ 198 h 253"/>
                  <a:gd name="T40" fmla="*/ 179 w 280"/>
                  <a:gd name="T41" fmla="*/ 198 h 253"/>
                  <a:gd name="T42" fmla="*/ 176 w 280"/>
                  <a:gd name="T43" fmla="*/ 155 h 253"/>
                  <a:gd name="T44" fmla="*/ 236 w 280"/>
                  <a:gd name="T45" fmla="*/ 68 h 253"/>
                  <a:gd name="T46" fmla="*/ 209 w 280"/>
                  <a:gd name="T47" fmla="*/ 0 h 253"/>
                  <a:gd name="T48" fmla="*/ 128 w 280"/>
                  <a:gd name="T49" fmla="*/ 0 h 253"/>
                  <a:gd name="T50" fmla="*/ 93 w 280"/>
                  <a:gd name="T51" fmla="*/ 25 h 253"/>
                  <a:gd name="T52" fmla="*/ 82 w 280"/>
                  <a:gd name="T53" fmla="*/ 66 h 253"/>
                  <a:gd name="T54" fmla="*/ 118 w 280"/>
                  <a:gd name="T55" fmla="*/ 66 h 253"/>
                  <a:gd name="T56" fmla="*/ 118 w 280"/>
                  <a:gd name="T57" fmla="*/ 86 h 253"/>
                  <a:gd name="T58" fmla="*/ 67 w 280"/>
                  <a:gd name="T59" fmla="*/ 86 h 253"/>
                  <a:gd name="T60" fmla="*/ 50 w 280"/>
                  <a:gd name="T61" fmla="*/ 103 h 253"/>
                  <a:gd name="T62" fmla="*/ 49 w 280"/>
                  <a:gd name="T63" fmla="*/ 126 h 253"/>
                  <a:gd name="T64" fmla="*/ 35 w 280"/>
                  <a:gd name="T65" fmla="*/ 140 h 253"/>
                  <a:gd name="T66" fmla="*/ 12 w 280"/>
                  <a:gd name="T67" fmla="*/ 137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0" h="253">
                    <a:moveTo>
                      <a:pt x="12" y="137"/>
                    </a:moveTo>
                    <a:lnTo>
                      <a:pt x="0" y="154"/>
                    </a:lnTo>
                    <a:lnTo>
                      <a:pt x="44" y="202"/>
                    </a:lnTo>
                    <a:lnTo>
                      <a:pt x="81" y="202"/>
                    </a:lnTo>
                    <a:lnTo>
                      <a:pt x="93" y="253"/>
                    </a:lnTo>
                    <a:lnTo>
                      <a:pt x="146" y="253"/>
                    </a:lnTo>
                    <a:lnTo>
                      <a:pt x="144" y="229"/>
                    </a:lnTo>
                    <a:lnTo>
                      <a:pt x="238" y="229"/>
                    </a:lnTo>
                    <a:lnTo>
                      <a:pt x="265" y="189"/>
                    </a:lnTo>
                    <a:lnTo>
                      <a:pt x="280" y="169"/>
                    </a:lnTo>
                    <a:lnTo>
                      <a:pt x="280" y="144"/>
                    </a:lnTo>
                    <a:lnTo>
                      <a:pt x="233" y="144"/>
                    </a:lnTo>
                    <a:lnTo>
                      <a:pt x="230" y="118"/>
                    </a:lnTo>
                    <a:lnTo>
                      <a:pt x="218" y="118"/>
                    </a:lnTo>
                    <a:lnTo>
                      <a:pt x="203" y="144"/>
                    </a:lnTo>
                    <a:lnTo>
                      <a:pt x="226" y="155"/>
                    </a:lnTo>
                    <a:lnTo>
                      <a:pt x="220" y="169"/>
                    </a:lnTo>
                    <a:lnTo>
                      <a:pt x="201" y="160"/>
                    </a:lnTo>
                    <a:lnTo>
                      <a:pt x="194" y="170"/>
                    </a:lnTo>
                    <a:lnTo>
                      <a:pt x="194" y="198"/>
                    </a:lnTo>
                    <a:lnTo>
                      <a:pt x="179" y="198"/>
                    </a:lnTo>
                    <a:lnTo>
                      <a:pt x="176" y="155"/>
                    </a:lnTo>
                    <a:lnTo>
                      <a:pt x="236" y="68"/>
                    </a:lnTo>
                    <a:lnTo>
                      <a:pt x="209" y="0"/>
                    </a:lnTo>
                    <a:lnTo>
                      <a:pt x="128" y="0"/>
                    </a:lnTo>
                    <a:lnTo>
                      <a:pt x="93" y="25"/>
                    </a:lnTo>
                    <a:lnTo>
                      <a:pt x="82" y="66"/>
                    </a:lnTo>
                    <a:lnTo>
                      <a:pt x="118" y="66"/>
                    </a:lnTo>
                    <a:lnTo>
                      <a:pt x="118" y="86"/>
                    </a:lnTo>
                    <a:lnTo>
                      <a:pt x="67" y="86"/>
                    </a:lnTo>
                    <a:lnTo>
                      <a:pt x="50" y="103"/>
                    </a:lnTo>
                    <a:lnTo>
                      <a:pt x="49" y="126"/>
                    </a:lnTo>
                    <a:lnTo>
                      <a:pt x="35" y="140"/>
                    </a:lnTo>
                    <a:lnTo>
                      <a:pt x="12" y="137"/>
                    </a:lnTo>
                    <a:close/>
                  </a:path>
                </a:pathLst>
              </a:custGeom>
              <a:solidFill>
                <a:srgbClr val="970033"/>
              </a:solidFill>
              <a:ln w="9525" cap="flat">
                <a:solidFill>
                  <a:srgbClr val="D1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</p:grpSp>
      </p:grpSp>
      <p:grpSp>
        <p:nvGrpSpPr>
          <p:cNvPr id="78" name="Gruppe 77">
            <a:extLst>
              <a:ext uri="{FF2B5EF4-FFF2-40B4-BE49-F238E27FC236}">
                <a16:creationId xmlns:a16="http://schemas.microsoft.com/office/drawing/2014/main" id="{700DE768-9526-A450-FC07-1E16EF5D1B8E}"/>
              </a:ext>
            </a:extLst>
          </p:cNvPr>
          <p:cNvGrpSpPr/>
          <p:nvPr/>
        </p:nvGrpSpPr>
        <p:grpSpPr>
          <a:xfrm>
            <a:off x="4562901" y="1532954"/>
            <a:ext cx="3403600" cy="4129088"/>
            <a:chOff x="4346154" y="2093355"/>
            <a:chExt cx="3403600" cy="412908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229F0342-CB82-9D18-E3EB-1EB7E3543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0291" y="2093355"/>
              <a:ext cx="1787525" cy="1624013"/>
            </a:xfrm>
            <a:custGeom>
              <a:avLst/>
              <a:gdLst>
                <a:gd name="T0" fmla="*/ 204 w 1126"/>
                <a:gd name="T1" fmla="*/ 530 h 1023"/>
                <a:gd name="T2" fmla="*/ 594 w 1126"/>
                <a:gd name="T3" fmla="*/ 497 h 1023"/>
                <a:gd name="T4" fmla="*/ 796 w 1126"/>
                <a:gd name="T5" fmla="*/ 137 h 1023"/>
                <a:gd name="T6" fmla="*/ 1026 w 1126"/>
                <a:gd name="T7" fmla="*/ 120 h 1023"/>
                <a:gd name="T8" fmla="*/ 1070 w 1126"/>
                <a:gd name="T9" fmla="*/ 0 h 1023"/>
                <a:gd name="T10" fmla="*/ 1126 w 1126"/>
                <a:gd name="T11" fmla="*/ 0 h 1023"/>
                <a:gd name="T12" fmla="*/ 1078 w 1126"/>
                <a:gd name="T13" fmla="*/ 430 h 1023"/>
                <a:gd name="T14" fmla="*/ 948 w 1126"/>
                <a:gd name="T15" fmla="*/ 652 h 1023"/>
                <a:gd name="T16" fmla="*/ 985 w 1126"/>
                <a:gd name="T17" fmla="*/ 872 h 1023"/>
                <a:gd name="T18" fmla="*/ 736 w 1126"/>
                <a:gd name="T19" fmla="*/ 996 h 1023"/>
                <a:gd name="T20" fmla="*/ 683 w 1126"/>
                <a:gd name="T21" fmla="*/ 937 h 1023"/>
                <a:gd name="T22" fmla="*/ 562 w 1126"/>
                <a:gd name="T23" fmla="*/ 919 h 1023"/>
                <a:gd name="T24" fmla="*/ 536 w 1126"/>
                <a:gd name="T25" fmla="*/ 1023 h 1023"/>
                <a:gd name="T26" fmla="*/ 400 w 1126"/>
                <a:gd name="T27" fmla="*/ 995 h 1023"/>
                <a:gd name="T28" fmla="*/ 463 w 1126"/>
                <a:gd name="T29" fmla="*/ 864 h 1023"/>
                <a:gd name="T30" fmla="*/ 367 w 1126"/>
                <a:gd name="T31" fmla="*/ 800 h 1023"/>
                <a:gd name="T32" fmla="*/ 243 w 1126"/>
                <a:gd name="T33" fmla="*/ 993 h 1023"/>
                <a:gd name="T34" fmla="*/ 0 w 1126"/>
                <a:gd name="T35" fmla="*/ 913 h 1023"/>
                <a:gd name="T36" fmla="*/ 75 w 1126"/>
                <a:gd name="T37" fmla="*/ 681 h 1023"/>
                <a:gd name="T38" fmla="*/ 204 w 1126"/>
                <a:gd name="T39" fmla="*/ 530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6" h="1023">
                  <a:moveTo>
                    <a:pt x="204" y="530"/>
                  </a:moveTo>
                  <a:lnTo>
                    <a:pt x="594" y="497"/>
                  </a:lnTo>
                  <a:lnTo>
                    <a:pt x="796" y="137"/>
                  </a:lnTo>
                  <a:lnTo>
                    <a:pt x="1026" y="120"/>
                  </a:lnTo>
                  <a:lnTo>
                    <a:pt x="1070" y="0"/>
                  </a:lnTo>
                  <a:lnTo>
                    <a:pt x="1126" y="0"/>
                  </a:lnTo>
                  <a:lnTo>
                    <a:pt x="1078" y="430"/>
                  </a:lnTo>
                  <a:lnTo>
                    <a:pt x="948" y="652"/>
                  </a:lnTo>
                  <a:lnTo>
                    <a:pt x="985" y="872"/>
                  </a:lnTo>
                  <a:lnTo>
                    <a:pt x="736" y="996"/>
                  </a:lnTo>
                  <a:lnTo>
                    <a:pt x="683" y="937"/>
                  </a:lnTo>
                  <a:lnTo>
                    <a:pt x="562" y="919"/>
                  </a:lnTo>
                  <a:lnTo>
                    <a:pt x="536" y="1023"/>
                  </a:lnTo>
                  <a:lnTo>
                    <a:pt x="400" y="995"/>
                  </a:lnTo>
                  <a:lnTo>
                    <a:pt x="463" y="864"/>
                  </a:lnTo>
                  <a:lnTo>
                    <a:pt x="367" y="800"/>
                  </a:lnTo>
                  <a:lnTo>
                    <a:pt x="243" y="993"/>
                  </a:lnTo>
                  <a:lnTo>
                    <a:pt x="0" y="913"/>
                  </a:lnTo>
                  <a:lnTo>
                    <a:pt x="75" y="681"/>
                  </a:lnTo>
                  <a:lnTo>
                    <a:pt x="204" y="53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8D0C1223-00FA-20DD-7367-DD45033A7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6154" y="4463492"/>
              <a:ext cx="1466850" cy="1473200"/>
            </a:xfrm>
            <a:custGeom>
              <a:avLst/>
              <a:gdLst>
                <a:gd name="T0" fmla="*/ 599 w 924"/>
                <a:gd name="T1" fmla="*/ 0 h 928"/>
                <a:gd name="T2" fmla="*/ 791 w 924"/>
                <a:gd name="T3" fmla="*/ 259 h 928"/>
                <a:gd name="T4" fmla="*/ 723 w 924"/>
                <a:gd name="T5" fmla="*/ 401 h 928"/>
                <a:gd name="T6" fmla="*/ 706 w 924"/>
                <a:gd name="T7" fmla="*/ 714 h 928"/>
                <a:gd name="T8" fmla="*/ 893 w 924"/>
                <a:gd name="T9" fmla="*/ 756 h 928"/>
                <a:gd name="T10" fmla="*/ 924 w 924"/>
                <a:gd name="T11" fmla="*/ 905 h 928"/>
                <a:gd name="T12" fmla="*/ 664 w 924"/>
                <a:gd name="T13" fmla="*/ 871 h 928"/>
                <a:gd name="T14" fmla="*/ 660 w 924"/>
                <a:gd name="T15" fmla="*/ 928 h 928"/>
                <a:gd name="T16" fmla="*/ 257 w 924"/>
                <a:gd name="T17" fmla="*/ 871 h 928"/>
                <a:gd name="T18" fmla="*/ 257 w 924"/>
                <a:gd name="T19" fmla="*/ 401 h 928"/>
                <a:gd name="T20" fmla="*/ 101 w 924"/>
                <a:gd name="T21" fmla="*/ 285 h 928"/>
                <a:gd name="T22" fmla="*/ 84 w 924"/>
                <a:gd name="T23" fmla="*/ 352 h 928"/>
                <a:gd name="T24" fmla="*/ 0 w 924"/>
                <a:gd name="T25" fmla="*/ 336 h 928"/>
                <a:gd name="T26" fmla="*/ 45 w 924"/>
                <a:gd name="T27" fmla="*/ 101 h 928"/>
                <a:gd name="T28" fmla="*/ 362 w 924"/>
                <a:gd name="T29" fmla="*/ 121 h 928"/>
                <a:gd name="T30" fmla="*/ 599 w 924"/>
                <a:gd name="T31" fmla="*/ 0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24" h="928">
                  <a:moveTo>
                    <a:pt x="599" y="0"/>
                  </a:moveTo>
                  <a:lnTo>
                    <a:pt x="791" y="259"/>
                  </a:lnTo>
                  <a:lnTo>
                    <a:pt x="723" y="401"/>
                  </a:lnTo>
                  <a:lnTo>
                    <a:pt x="706" y="714"/>
                  </a:lnTo>
                  <a:lnTo>
                    <a:pt x="893" y="756"/>
                  </a:lnTo>
                  <a:lnTo>
                    <a:pt x="924" y="905"/>
                  </a:lnTo>
                  <a:lnTo>
                    <a:pt x="664" y="871"/>
                  </a:lnTo>
                  <a:lnTo>
                    <a:pt x="660" y="928"/>
                  </a:lnTo>
                  <a:lnTo>
                    <a:pt x="257" y="871"/>
                  </a:lnTo>
                  <a:lnTo>
                    <a:pt x="257" y="401"/>
                  </a:lnTo>
                  <a:lnTo>
                    <a:pt x="101" y="285"/>
                  </a:lnTo>
                  <a:lnTo>
                    <a:pt x="84" y="352"/>
                  </a:lnTo>
                  <a:lnTo>
                    <a:pt x="0" y="336"/>
                  </a:lnTo>
                  <a:lnTo>
                    <a:pt x="45" y="101"/>
                  </a:lnTo>
                  <a:lnTo>
                    <a:pt x="362" y="121"/>
                  </a:lnTo>
                  <a:lnTo>
                    <a:pt x="599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D7836169-D8F6-E0F9-167F-1BE72F1E4C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5991" y="4888942"/>
              <a:ext cx="811213" cy="774700"/>
            </a:xfrm>
            <a:custGeom>
              <a:avLst/>
              <a:gdLst>
                <a:gd name="T0" fmla="*/ 50 w 511"/>
                <a:gd name="T1" fmla="*/ 54 h 488"/>
                <a:gd name="T2" fmla="*/ 0 w 511"/>
                <a:gd name="T3" fmla="*/ 140 h 488"/>
                <a:gd name="T4" fmla="*/ 90 w 511"/>
                <a:gd name="T5" fmla="*/ 354 h 488"/>
                <a:gd name="T6" fmla="*/ 165 w 511"/>
                <a:gd name="T7" fmla="*/ 345 h 488"/>
                <a:gd name="T8" fmla="*/ 286 w 511"/>
                <a:gd name="T9" fmla="*/ 488 h 488"/>
                <a:gd name="T10" fmla="*/ 479 w 511"/>
                <a:gd name="T11" fmla="*/ 432 h 488"/>
                <a:gd name="T12" fmla="*/ 511 w 511"/>
                <a:gd name="T13" fmla="*/ 244 h 488"/>
                <a:gd name="T14" fmla="*/ 429 w 511"/>
                <a:gd name="T15" fmla="*/ 134 h 488"/>
                <a:gd name="T16" fmla="*/ 438 w 511"/>
                <a:gd name="T17" fmla="*/ 33 h 488"/>
                <a:gd name="T18" fmla="*/ 400 w 511"/>
                <a:gd name="T19" fmla="*/ 17 h 488"/>
                <a:gd name="T20" fmla="*/ 360 w 511"/>
                <a:gd name="T21" fmla="*/ 122 h 488"/>
                <a:gd name="T22" fmla="*/ 307 w 511"/>
                <a:gd name="T23" fmla="*/ 116 h 488"/>
                <a:gd name="T24" fmla="*/ 308 w 511"/>
                <a:gd name="T25" fmla="*/ 0 h 488"/>
                <a:gd name="T26" fmla="*/ 50 w 511"/>
                <a:gd name="T27" fmla="*/ 54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11" h="488">
                  <a:moveTo>
                    <a:pt x="50" y="54"/>
                  </a:moveTo>
                  <a:lnTo>
                    <a:pt x="0" y="140"/>
                  </a:lnTo>
                  <a:lnTo>
                    <a:pt x="90" y="354"/>
                  </a:lnTo>
                  <a:lnTo>
                    <a:pt x="165" y="345"/>
                  </a:lnTo>
                  <a:lnTo>
                    <a:pt x="286" y="488"/>
                  </a:lnTo>
                  <a:lnTo>
                    <a:pt x="479" y="432"/>
                  </a:lnTo>
                  <a:lnTo>
                    <a:pt x="511" y="244"/>
                  </a:lnTo>
                  <a:lnTo>
                    <a:pt x="429" y="134"/>
                  </a:lnTo>
                  <a:lnTo>
                    <a:pt x="438" y="33"/>
                  </a:lnTo>
                  <a:lnTo>
                    <a:pt x="400" y="17"/>
                  </a:lnTo>
                  <a:lnTo>
                    <a:pt x="360" y="122"/>
                  </a:lnTo>
                  <a:lnTo>
                    <a:pt x="307" y="116"/>
                  </a:lnTo>
                  <a:lnTo>
                    <a:pt x="308" y="0"/>
                  </a:lnTo>
                  <a:lnTo>
                    <a:pt x="50" y="5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FB103F3E-C644-626C-8B61-A0F54706A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0679" y="5476317"/>
              <a:ext cx="247650" cy="561975"/>
            </a:xfrm>
            <a:custGeom>
              <a:avLst/>
              <a:gdLst>
                <a:gd name="T0" fmla="*/ 123 w 156"/>
                <a:gd name="T1" fmla="*/ 0 h 354"/>
                <a:gd name="T2" fmla="*/ 69 w 156"/>
                <a:gd name="T3" fmla="*/ 148 h 354"/>
                <a:gd name="T4" fmla="*/ 0 w 156"/>
                <a:gd name="T5" fmla="*/ 327 h 354"/>
                <a:gd name="T6" fmla="*/ 47 w 156"/>
                <a:gd name="T7" fmla="*/ 354 h 354"/>
                <a:gd name="T8" fmla="*/ 156 w 156"/>
                <a:gd name="T9" fmla="*/ 22 h 354"/>
                <a:gd name="T10" fmla="*/ 123 w 156"/>
                <a:gd name="T11" fmla="*/ 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54">
                  <a:moveTo>
                    <a:pt x="123" y="0"/>
                  </a:moveTo>
                  <a:lnTo>
                    <a:pt x="69" y="148"/>
                  </a:lnTo>
                  <a:lnTo>
                    <a:pt x="0" y="327"/>
                  </a:lnTo>
                  <a:lnTo>
                    <a:pt x="47" y="354"/>
                  </a:lnTo>
                  <a:lnTo>
                    <a:pt x="156" y="22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18886932-B298-4FA2-AB93-6B3FF454E2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6354" y="5739842"/>
              <a:ext cx="225425" cy="212725"/>
            </a:xfrm>
            <a:custGeom>
              <a:avLst/>
              <a:gdLst>
                <a:gd name="T0" fmla="*/ 8 w 142"/>
                <a:gd name="T1" fmla="*/ 0 h 134"/>
                <a:gd name="T2" fmla="*/ 142 w 142"/>
                <a:gd name="T3" fmla="*/ 92 h 134"/>
                <a:gd name="T4" fmla="*/ 88 w 142"/>
                <a:gd name="T5" fmla="*/ 134 h 134"/>
                <a:gd name="T6" fmla="*/ 0 w 142"/>
                <a:gd name="T7" fmla="*/ 35 h 134"/>
                <a:gd name="T8" fmla="*/ 8 w 142"/>
                <a:gd name="T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134">
                  <a:moveTo>
                    <a:pt x="8" y="0"/>
                  </a:moveTo>
                  <a:lnTo>
                    <a:pt x="142" y="92"/>
                  </a:lnTo>
                  <a:lnTo>
                    <a:pt x="88" y="134"/>
                  </a:lnTo>
                  <a:lnTo>
                    <a:pt x="0" y="3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C68962F1-44FA-3859-E697-2258E2EC95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1779" y="5631892"/>
              <a:ext cx="125413" cy="150813"/>
            </a:xfrm>
            <a:custGeom>
              <a:avLst/>
              <a:gdLst>
                <a:gd name="T0" fmla="*/ 0 w 79"/>
                <a:gd name="T1" fmla="*/ 35 h 95"/>
                <a:gd name="T2" fmla="*/ 62 w 79"/>
                <a:gd name="T3" fmla="*/ 0 h 95"/>
                <a:gd name="T4" fmla="*/ 79 w 79"/>
                <a:gd name="T5" fmla="*/ 62 h 95"/>
                <a:gd name="T6" fmla="*/ 19 w 79"/>
                <a:gd name="T7" fmla="*/ 95 h 95"/>
                <a:gd name="T8" fmla="*/ 0 w 79"/>
                <a:gd name="T9" fmla="*/ 3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95">
                  <a:moveTo>
                    <a:pt x="0" y="35"/>
                  </a:moveTo>
                  <a:lnTo>
                    <a:pt x="62" y="0"/>
                  </a:lnTo>
                  <a:lnTo>
                    <a:pt x="79" y="62"/>
                  </a:lnTo>
                  <a:lnTo>
                    <a:pt x="19" y="9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9D9CF4B6-3635-959F-06AC-7AB9C303E3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3954" y="5101667"/>
              <a:ext cx="122238" cy="165100"/>
            </a:xfrm>
            <a:custGeom>
              <a:avLst/>
              <a:gdLst>
                <a:gd name="T0" fmla="*/ 0 w 77"/>
                <a:gd name="T1" fmla="*/ 19 h 104"/>
                <a:gd name="T2" fmla="*/ 44 w 77"/>
                <a:gd name="T3" fmla="*/ 104 h 104"/>
                <a:gd name="T4" fmla="*/ 77 w 77"/>
                <a:gd name="T5" fmla="*/ 96 h 104"/>
                <a:gd name="T6" fmla="*/ 44 w 77"/>
                <a:gd name="T7" fmla="*/ 0 h 104"/>
                <a:gd name="T8" fmla="*/ 0 w 77"/>
                <a:gd name="T9" fmla="*/ 1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04">
                  <a:moveTo>
                    <a:pt x="0" y="19"/>
                  </a:moveTo>
                  <a:lnTo>
                    <a:pt x="44" y="104"/>
                  </a:lnTo>
                  <a:lnTo>
                    <a:pt x="77" y="96"/>
                  </a:lnTo>
                  <a:lnTo>
                    <a:pt x="44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680D492-ECFE-61C1-D0B6-50DBD42D75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0479" y="5327092"/>
              <a:ext cx="44450" cy="68263"/>
            </a:xfrm>
            <a:custGeom>
              <a:avLst/>
              <a:gdLst>
                <a:gd name="T0" fmla="*/ 11 w 28"/>
                <a:gd name="T1" fmla="*/ 0 h 43"/>
                <a:gd name="T2" fmla="*/ 0 w 28"/>
                <a:gd name="T3" fmla="*/ 25 h 43"/>
                <a:gd name="T4" fmla="*/ 28 w 28"/>
                <a:gd name="T5" fmla="*/ 43 h 43"/>
                <a:gd name="T6" fmla="*/ 28 w 28"/>
                <a:gd name="T7" fmla="*/ 0 h 43"/>
                <a:gd name="T8" fmla="*/ 11 w 28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3">
                  <a:moveTo>
                    <a:pt x="11" y="0"/>
                  </a:moveTo>
                  <a:lnTo>
                    <a:pt x="0" y="25"/>
                  </a:lnTo>
                  <a:lnTo>
                    <a:pt x="28" y="43"/>
                  </a:lnTo>
                  <a:lnTo>
                    <a:pt x="28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10160B3-E467-2DA2-7CF1-E66E1B2A18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8729" y="5436630"/>
              <a:ext cx="76200" cy="195263"/>
            </a:xfrm>
            <a:custGeom>
              <a:avLst/>
              <a:gdLst>
                <a:gd name="T0" fmla="*/ 11 w 48"/>
                <a:gd name="T1" fmla="*/ 0 h 123"/>
                <a:gd name="T2" fmla="*/ 0 w 48"/>
                <a:gd name="T3" fmla="*/ 121 h 123"/>
                <a:gd name="T4" fmla="*/ 48 w 48"/>
                <a:gd name="T5" fmla="*/ 123 h 123"/>
                <a:gd name="T6" fmla="*/ 48 w 48"/>
                <a:gd name="T7" fmla="*/ 12 h 123"/>
                <a:gd name="T8" fmla="*/ 11 w 48"/>
                <a:gd name="T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23">
                  <a:moveTo>
                    <a:pt x="11" y="0"/>
                  </a:moveTo>
                  <a:lnTo>
                    <a:pt x="0" y="121"/>
                  </a:lnTo>
                  <a:lnTo>
                    <a:pt x="48" y="123"/>
                  </a:lnTo>
                  <a:lnTo>
                    <a:pt x="48" y="1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7DDFA068-0AC2-A4AF-0A87-C550857784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1816" y="4411105"/>
              <a:ext cx="1120775" cy="1276350"/>
            </a:xfrm>
            <a:custGeom>
              <a:avLst/>
              <a:gdLst>
                <a:gd name="T0" fmla="*/ 363 w 706"/>
                <a:gd name="T1" fmla="*/ 623 h 804"/>
                <a:gd name="T2" fmla="*/ 494 w 706"/>
                <a:gd name="T3" fmla="*/ 804 h 804"/>
                <a:gd name="T4" fmla="*/ 594 w 706"/>
                <a:gd name="T5" fmla="*/ 776 h 804"/>
                <a:gd name="T6" fmla="*/ 536 w 706"/>
                <a:gd name="T7" fmla="*/ 633 h 804"/>
                <a:gd name="T8" fmla="*/ 706 w 706"/>
                <a:gd name="T9" fmla="*/ 565 h 804"/>
                <a:gd name="T10" fmla="*/ 706 w 706"/>
                <a:gd name="T11" fmla="*/ 458 h 804"/>
                <a:gd name="T12" fmla="*/ 567 w 706"/>
                <a:gd name="T13" fmla="*/ 433 h 804"/>
                <a:gd name="T14" fmla="*/ 665 w 706"/>
                <a:gd name="T15" fmla="*/ 278 h 804"/>
                <a:gd name="T16" fmla="*/ 515 w 706"/>
                <a:gd name="T17" fmla="*/ 298 h 804"/>
                <a:gd name="T18" fmla="*/ 482 w 706"/>
                <a:gd name="T19" fmla="*/ 61 h 804"/>
                <a:gd name="T20" fmla="*/ 446 w 706"/>
                <a:gd name="T21" fmla="*/ 13 h 804"/>
                <a:gd name="T22" fmla="*/ 396 w 706"/>
                <a:gd name="T23" fmla="*/ 200 h 804"/>
                <a:gd name="T24" fmla="*/ 321 w 706"/>
                <a:gd name="T25" fmla="*/ 175 h 804"/>
                <a:gd name="T26" fmla="*/ 357 w 706"/>
                <a:gd name="T27" fmla="*/ 0 h 804"/>
                <a:gd name="T28" fmla="*/ 272 w 706"/>
                <a:gd name="T29" fmla="*/ 0 h 804"/>
                <a:gd name="T30" fmla="*/ 167 w 706"/>
                <a:gd name="T31" fmla="*/ 165 h 804"/>
                <a:gd name="T32" fmla="*/ 0 w 706"/>
                <a:gd name="T33" fmla="*/ 168 h 804"/>
                <a:gd name="T34" fmla="*/ 0 w 706"/>
                <a:gd name="T35" fmla="*/ 285 h 804"/>
                <a:gd name="T36" fmla="*/ 87 w 706"/>
                <a:gd name="T37" fmla="*/ 310 h 804"/>
                <a:gd name="T38" fmla="*/ 143 w 706"/>
                <a:gd name="T39" fmla="*/ 604 h 804"/>
                <a:gd name="T40" fmla="*/ 363 w 706"/>
                <a:gd name="T41" fmla="*/ 623 h 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06" h="804">
                  <a:moveTo>
                    <a:pt x="363" y="623"/>
                  </a:moveTo>
                  <a:lnTo>
                    <a:pt x="494" y="804"/>
                  </a:lnTo>
                  <a:lnTo>
                    <a:pt x="594" y="776"/>
                  </a:lnTo>
                  <a:lnTo>
                    <a:pt x="536" y="633"/>
                  </a:lnTo>
                  <a:lnTo>
                    <a:pt x="706" y="565"/>
                  </a:lnTo>
                  <a:lnTo>
                    <a:pt x="706" y="458"/>
                  </a:lnTo>
                  <a:lnTo>
                    <a:pt x="567" y="433"/>
                  </a:lnTo>
                  <a:lnTo>
                    <a:pt x="665" y="278"/>
                  </a:lnTo>
                  <a:lnTo>
                    <a:pt x="515" y="298"/>
                  </a:lnTo>
                  <a:lnTo>
                    <a:pt x="482" y="61"/>
                  </a:lnTo>
                  <a:lnTo>
                    <a:pt x="446" y="13"/>
                  </a:lnTo>
                  <a:lnTo>
                    <a:pt x="396" y="200"/>
                  </a:lnTo>
                  <a:lnTo>
                    <a:pt x="321" y="175"/>
                  </a:lnTo>
                  <a:lnTo>
                    <a:pt x="357" y="0"/>
                  </a:lnTo>
                  <a:lnTo>
                    <a:pt x="272" y="0"/>
                  </a:lnTo>
                  <a:lnTo>
                    <a:pt x="167" y="165"/>
                  </a:lnTo>
                  <a:lnTo>
                    <a:pt x="0" y="168"/>
                  </a:lnTo>
                  <a:lnTo>
                    <a:pt x="0" y="285"/>
                  </a:lnTo>
                  <a:lnTo>
                    <a:pt x="87" y="310"/>
                  </a:lnTo>
                  <a:lnTo>
                    <a:pt x="143" y="604"/>
                  </a:lnTo>
                  <a:lnTo>
                    <a:pt x="363" y="62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502C0973-C667-31EE-5827-55CCDA9C81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8966" y="5738255"/>
              <a:ext cx="668338" cy="449263"/>
            </a:xfrm>
            <a:custGeom>
              <a:avLst/>
              <a:gdLst>
                <a:gd name="T0" fmla="*/ 37 w 421"/>
                <a:gd name="T1" fmla="*/ 0 h 283"/>
                <a:gd name="T2" fmla="*/ 254 w 421"/>
                <a:gd name="T3" fmla="*/ 108 h 283"/>
                <a:gd name="T4" fmla="*/ 317 w 421"/>
                <a:gd name="T5" fmla="*/ 47 h 283"/>
                <a:gd name="T6" fmla="*/ 421 w 421"/>
                <a:gd name="T7" fmla="*/ 166 h 283"/>
                <a:gd name="T8" fmla="*/ 388 w 421"/>
                <a:gd name="T9" fmla="*/ 259 h 283"/>
                <a:gd name="T10" fmla="*/ 292 w 421"/>
                <a:gd name="T11" fmla="*/ 241 h 283"/>
                <a:gd name="T12" fmla="*/ 232 w 421"/>
                <a:gd name="T13" fmla="*/ 283 h 283"/>
                <a:gd name="T14" fmla="*/ 0 w 421"/>
                <a:gd name="T15" fmla="*/ 147 h 283"/>
                <a:gd name="T16" fmla="*/ 37 w 421"/>
                <a:gd name="T17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1" h="283">
                  <a:moveTo>
                    <a:pt x="37" y="0"/>
                  </a:moveTo>
                  <a:lnTo>
                    <a:pt x="254" y="108"/>
                  </a:lnTo>
                  <a:lnTo>
                    <a:pt x="317" y="47"/>
                  </a:lnTo>
                  <a:lnTo>
                    <a:pt x="421" y="166"/>
                  </a:lnTo>
                  <a:lnTo>
                    <a:pt x="388" y="259"/>
                  </a:lnTo>
                  <a:lnTo>
                    <a:pt x="292" y="241"/>
                  </a:lnTo>
                  <a:lnTo>
                    <a:pt x="232" y="283"/>
                  </a:lnTo>
                  <a:lnTo>
                    <a:pt x="0" y="14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18EC254D-1940-C6DC-D927-74D62F9D20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8241" y="5703330"/>
              <a:ext cx="331788" cy="519113"/>
            </a:xfrm>
            <a:custGeom>
              <a:avLst/>
              <a:gdLst>
                <a:gd name="T0" fmla="*/ 50 w 209"/>
                <a:gd name="T1" fmla="*/ 0 h 327"/>
                <a:gd name="T2" fmla="*/ 0 w 209"/>
                <a:gd name="T3" fmla="*/ 48 h 327"/>
                <a:gd name="T4" fmla="*/ 104 w 209"/>
                <a:gd name="T5" fmla="*/ 169 h 327"/>
                <a:gd name="T6" fmla="*/ 88 w 209"/>
                <a:gd name="T7" fmla="*/ 305 h 327"/>
                <a:gd name="T8" fmla="*/ 130 w 209"/>
                <a:gd name="T9" fmla="*/ 327 h 327"/>
                <a:gd name="T10" fmla="*/ 209 w 209"/>
                <a:gd name="T11" fmla="*/ 103 h 327"/>
                <a:gd name="T12" fmla="*/ 50 w 209"/>
                <a:gd name="T13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327">
                  <a:moveTo>
                    <a:pt x="50" y="0"/>
                  </a:moveTo>
                  <a:lnTo>
                    <a:pt x="0" y="48"/>
                  </a:lnTo>
                  <a:lnTo>
                    <a:pt x="104" y="169"/>
                  </a:lnTo>
                  <a:lnTo>
                    <a:pt x="88" y="305"/>
                  </a:lnTo>
                  <a:lnTo>
                    <a:pt x="130" y="327"/>
                  </a:lnTo>
                  <a:lnTo>
                    <a:pt x="209" y="103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70B15-0F6D-D13E-245D-EFAC3D7C81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2879" y="5614430"/>
              <a:ext cx="347663" cy="211138"/>
            </a:xfrm>
            <a:custGeom>
              <a:avLst/>
              <a:gdLst>
                <a:gd name="T0" fmla="*/ 0 w 219"/>
                <a:gd name="T1" fmla="*/ 79 h 133"/>
                <a:gd name="T2" fmla="*/ 58 w 219"/>
                <a:gd name="T3" fmla="*/ 133 h 133"/>
                <a:gd name="T4" fmla="*/ 127 w 219"/>
                <a:gd name="T5" fmla="*/ 65 h 133"/>
                <a:gd name="T6" fmla="*/ 202 w 219"/>
                <a:gd name="T7" fmla="*/ 78 h 133"/>
                <a:gd name="T8" fmla="*/ 219 w 219"/>
                <a:gd name="T9" fmla="*/ 23 h 133"/>
                <a:gd name="T10" fmla="*/ 100 w 219"/>
                <a:gd name="T11" fmla="*/ 0 h 133"/>
                <a:gd name="T12" fmla="*/ 0 w 219"/>
                <a:gd name="T13" fmla="*/ 7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" h="133">
                  <a:moveTo>
                    <a:pt x="0" y="79"/>
                  </a:moveTo>
                  <a:lnTo>
                    <a:pt x="58" y="133"/>
                  </a:lnTo>
                  <a:lnTo>
                    <a:pt x="127" y="65"/>
                  </a:lnTo>
                  <a:lnTo>
                    <a:pt x="202" y="78"/>
                  </a:lnTo>
                  <a:lnTo>
                    <a:pt x="219" y="23"/>
                  </a:lnTo>
                  <a:lnTo>
                    <a:pt x="100" y="0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32" name="Freeform 29">
              <a:extLst>
                <a:ext uri="{FF2B5EF4-FFF2-40B4-BE49-F238E27FC236}">
                  <a16:creationId xmlns:a16="http://schemas.microsoft.com/office/drawing/2014/main" id="{CB1E0C14-080F-8A49-9D56-9DDDA4DB1C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9841" y="4166630"/>
              <a:ext cx="569913" cy="736600"/>
            </a:xfrm>
            <a:custGeom>
              <a:avLst/>
              <a:gdLst>
                <a:gd name="T0" fmla="*/ 146 w 359"/>
                <a:gd name="T1" fmla="*/ 0 h 464"/>
                <a:gd name="T2" fmla="*/ 38 w 359"/>
                <a:gd name="T3" fmla="*/ 64 h 464"/>
                <a:gd name="T4" fmla="*/ 0 w 359"/>
                <a:gd name="T5" fmla="*/ 167 h 464"/>
                <a:gd name="T6" fmla="*/ 36 w 359"/>
                <a:gd name="T7" fmla="*/ 215 h 464"/>
                <a:gd name="T8" fmla="*/ 69 w 359"/>
                <a:gd name="T9" fmla="*/ 452 h 464"/>
                <a:gd name="T10" fmla="*/ 219 w 359"/>
                <a:gd name="T11" fmla="*/ 432 h 464"/>
                <a:gd name="T12" fmla="*/ 334 w 359"/>
                <a:gd name="T13" fmla="*/ 464 h 464"/>
                <a:gd name="T14" fmla="*/ 359 w 359"/>
                <a:gd name="T15" fmla="*/ 409 h 464"/>
                <a:gd name="T16" fmla="*/ 290 w 359"/>
                <a:gd name="T17" fmla="*/ 32 h 464"/>
                <a:gd name="T18" fmla="*/ 146 w 359"/>
                <a:gd name="T19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9" h="464">
                  <a:moveTo>
                    <a:pt x="146" y="0"/>
                  </a:moveTo>
                  <a:lnTo>
                    <a:pt x="38" y="64"/>
                  </a:lnTo>
                  <a:lnTo>
                    <a:pt x="0" y="167"/>
                  </a:lnTo>
                  <a:lnTo>
                    <a:pt x="36" y="215"/>
                  </a:lnTo>
                  <a:lnTo>
                    <a:pt x="69" y="452"/>
                  </a:lnTo>
                  <a:lnTo>
                    <a:pt x="219" y="432"/>
                  </a:lnTo>
                  <a:lnTo>
                    <a:pt x="334" y="464"/>
                  </a:lnTo>
                  <a:lnTo>
                    <a:pt x="359" y="409"/>
                  </a:lnTo>
                  <a:lnTo>
                    <a:pt x="290" y="32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55" name="Freeform 52">
              <a:extLst>
                <a:ext uri="{FF2B5EF4-FFF2-40B4-BE49-F238E27FC236}">
                  <a16:creationId xmlns:a16="http://schemas.microsoft.com/office/drawing/2014/main" id="{378C2E8F-BA27-ADF7-B95F-5DAE9147D5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2666" y="3363355"/>
              <a:ext cx="2038350" cy="1511300"/>
            </a:xfrm>
            <a:custGeom>
              <a:avLst/>
              <a:gdLst>
                <a:gd name="T0" fmla="*/ 22 w 1284"/>
                <a:gd name="T1" fmla="*/ 794 h 952"/>
                <a:gd name="T2" fmla="*/ 339 w 1284"/>
                <a:gd name="T3" fmla="*/ 814 h 952"/>
                <a:gd name="T4" fmla="*/ 576 w 1284"/>
                <a:gd name="T5" fmla="*/ 693 h 952"/>
                <a:gd name="T6" fmla="*/ 768 w 1284"/>
                <a:gd name="T7" fmla="*/ 952 h 952"/>
                <a:gd name="T8" fmla="*/ 887 w 1284"/>
                <a:gd name="T9" fmla="*/ 894 h 952"/>
                <a:gd name="T10" fmla="*/ 887 w 1284"/>
                <a:gd name="T11" fmla="*/ 814 h 952"/>
                <a:gd name="T12" fmla="*/ 807 w 1284"/>
                <a:gd name="T13" fmla="*/ 790 h 952"/>
                <a:gd name="T14" fmla="*/ 815 w 1284"/>
                <a:gd name="T15" fmla="*/ 753 h 952"/>
                <a:gd name="T16" fmla="*/ 962 w 1284"/>
                <a:gd name="T17" fmla="*/ 742 h 952"/>
                <a:gd name="T18" fmla="*/ 1004 w 1284"/>
                <a:gd name="T19" fmla="*/ 404 h 952"/>
                <a:gd name="T20" fmla="*/ 1075 w 1284"/>
                <a:gd name="T21" fmla="*/ 405 h 952"/>
                <a:gd name="T22" fmla="*/ 1085 w 1284"/>
                <a:gd name="T23" fmla="*/ 484 h 952"/>
                <a:gd name="T24" fmla="*/ 1276 w 1284"/>
                <a:gd name="T25" fmla="*/ 485 h 952"/>
                <a:gd name="T26" fmla="*/ 1284 w 1284"/>
                <a:gd name="T27" fmla="*/ 204 h 952"/>
                <a:gd name="T28" fmla="*/ 1004 w 1284"/>
                <a:gd name="T29" fmla="*/ 219 h 952"/>
                <a:gd name="T30" fmla="*/ 1015 w 1284"/>
                <a:gd name="T31" fmla="*/ 72 h 952"/>
                <a:gd name="T32" fmla="*/ 766 w 1284"/>
                <a:gd name="T33" fmla="*/ 196 h 952"/>
                <a:gd name="T34" fmla="*/ 713 w 1284"/>
                <a:gd name="T35" fmla="*/ 137 h 952"/>
                <a:gd name="T36" fmla="*/ 592 w 1284"/>
                <a:gd name="T37" fmla="*/ 119 h 952"/>
                <a:gd name="T38" fmla="*/ 566 w 1284"/>
                <a:gd name="T39" fmla="*/ 223 h 952"/>
                <a:gd name="T40" fmla="*/ 430 w 1284"/>
                <a:gd name="T41" fmla="*/ 195 h 952"/>
                <a:gd name="T42" fmla="*/ 493 w 1284"/>
                <a:gd name="T43" fmla="*/ 64 h 952"/>
                <a:gd name="T44" fmla="*/ 397 w 1284"/>
                <a:gd name="T45" fmla="*/ 0 h 952"/>
                <a:gd name="T46" fmla="*/ 273 w 1284"/>
                <a:gd name="T47" fmla="*/ 193 h 952"/>
                <a:gd name="T48" fmla="*/ 30 w 1284"/>
                <a:gd name="T49" fmla="*/ 113 h 952"/>
                <a:gd name="T50" fmla="*/ 0 w 1284"/>
                <a:gd name="T51" fmla="*/ 463 h 952"/>
                <a:gd name="T52" fmla="*/ 22 w 1284"/>
                <a:gd name="T53" fmla="*/ 794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84" h="952">
                  <a:moveTo>
                    <a:pt x="22" y="794"/>
                  </a:moveTo>
                  <a:lnTo>
                    <a:pt x="339" y="814"/>
                  </a:lnTo>
                  <a:lnTo>
                    <a:pt x="576" y="693"/>
                  </a:lnTo>
                  <a:lnTo>
                    <a:pt x="768" y="952"/>
                  </a:lnTo>
                  <a:lnTo>
                    <a:pt x="887" y="894"/>
                  </a:lnTo>
                  <a:lnTo>
                    <a:pt x="887" y="814"/>
                  </a:lnTo>
                  <a:lnTo>
                    <a:pt x="807" y="790"/>
                  </a:lnTo>
                  <a:lnTo>
                    <a:pt x="815" y="753"/>
                  </a:lnTo>
                  <a:lnTo>
                    <a:pt x="962" y="742"/>
                  </a:lnTo>
                  <a:lnTo>
                    <a:pt x="1004" y="404"/>
                  </a:lnTo>
                  <a:lnTo>
                    <a:pt x="1075" y="405"/>
                  </a:lnTo>
                  <a:lnTo>
                    <a:pt x="1085" y="484"/>
                  </a:lnTo>
                  <a:lnTo>
                    <a:pt x="1276" y="485"/>
                  </a:lnTo>
                  <a:lnTo>
                    <a:pt x="1284" y="204"/>
                  </a:lnTo>
                  <a:lnTo>
                    <a:pt x="1004" y="219"/>
                  </a:lnTo>
                  <a:lnTo>
                    <a:pt x="1015" y="72"/>
                  </a:lnTo>
                  <a:lnTo>
                    <a:pt x="766" y="196"/>
                  </a:lnTo>
                  <a:lnTo>
                    <a:pt x="713" y="137"/>
                  </a:lnTo>
                  <a:lnTo>
                    <a:pt x="592" y="119"/>
                  </a:lnTo>
                  <a:lnTo>
                    <a:pt x="566" y="223"/>
                  </a:lnTo>
                  <a:lnTo>
                    <a:pt x="430" y="195"/>
                  </a:lnTo>
                  <a:lnTo>
                    <a:pt x="493" y="64"/>
                  </a:lnTo>
                  <a:lnTo>
                    <a:pt x="397" y="0"/>
                  </a:lnTo>
                  <a:lnTo>
                    <a:pt x="273" y="193"/>
                  </a:lnTo>
                  <a:lnTo>
                    <a:pt x="30" y="113"/>
                  </a:lnTo>
                  <a:lnTo>
                    <a:pt x="0" y="463"/>
                  </a:lnTo>
                  <a:lnTo>
                    <a:pt x="22" y="794"/>
                  </a:lnTo>
                  <a:close/>
                </a:path>
              </a:pathLst>
            </a:custGeom>
            <a:solidFill>
              <a:srgbClr val="9700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grpSp>
        <p:nvGrpSpPr>
          <p:cNvPr id="74" name="Gruppe 73">
            <a:extLst>
              <a:ext uri="{FF2B5EF4-FFF2-40B4-BE49-F238E27FC236}">
                <a16:creationId xmlns:a16="http://schemas.microsoft.com/office/drawing/2014/main" id="{D3F2F18B-A454-39F4-8E8E-E3EA921B0783}"/>
              </a:ext>
            </a:extLst>
          </p:cNvPr>
          <p:cNvGrpSpPr/>
          <p:nvPr/>
        </p:nvGrpSpPr>
        <p:grpSpPr>
          <a:xfrm>
            <a:off x="8365627" y="1921377"/>
            <a:ext cx="2974770" cy="1826423"/>
            <a:chOff x="8966200" y="1846262"/>
            <a:chExt cx="2590800" cy="1590676"/>
          </a:xfrm>
          <a:solidFill>
            <a:schemeClr val="accent6">
              <a:lumMod val="50000"/>
            </a:schemeClr>
          </a:solidFill>
        </p:grpSpPr>
        <p:sp>
          <p:nvSpPr>
            <p:cNvPr id="61" name="Freeform 8">
              <a:extLst>
                <a:ext uri="{FF2B5EF4-FFF2-40B4-BE49-F238E27FC236}">
                  <a16:creationId xmlns:a16="http://schemas.microsoft.com/office/drawing/2014/main" id="{992349A5-8D57-18F6-260F-B3D62752B7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6200" y="2857500"/>
              <a:ext cx="573088" cy="574675"/>
            </a:xfrm>
            <a:custGeom>
              <a:avLst/>
              <a:gdLst>
                <a:gd name="T0" fmla="*/ 212 w 234"/>
                <a:gd name="T1" fmla="*/ 19 h 234"/>
                <a:gd name="T2" fmla="*/ 135 w 234"/>
                <a:gd name="T3" fmla="*/ 6 h 234"/>
                <a:gd name="T4" fmla="*/ 0 w 234"/>
                <a:gd name="T5" fmla="*/ 234 h 234"/>
                <a:gd name="T6" fmla="*/ 218 w 234"/>
                <a:gd name="T7" fmla="*/ 234 h 234"/>
                <a:gd name="T8" fmla="*/ 226 w 234"/>
                <a:gd name="T9" fmla="*/ 124 h 234"/>
                <a:gd name="T10" fmla="*/ 212 w 234"/>
                <a:gd name="T11" fmla="*/ 1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4" h="234">
                  <a:moveTo>
                    <a:pt x="212" y="19"/>
                  </a:moveTo>
                  <a:cubicBezTo>
                    <a:pt x="212" y="19"/>
                    <a:pt x="219" y="12"/>
                    <a:pt x="135" y="6"/>
                  </a:cubicBezTo>
                  <a:cubicBezTo>
                    <a:pt x="51" y="0"/>
                    <a:pt x="0" y="234"/>
                    <a:pt x="0" y="234"/>
                  </a:cubicBezTo>
                  <a:cubicBezTo>
                    <a:pt x="218" y="234"/>
                    <a:pt x="218" y="234"/>
                    <a:pt x="218" y="234"/>
                  </a:cubicBezTo>
                  <a:cubicBezTo>
                    <a:pt x="218" y="234"/>
                    <a:pt x="219" y="205"/>
                    <a:pt x="226" y="124"/>
                  </a:cubicBezTo>
                  <a:cubicBezTo>
                    <a:pt x="234" y="43"/>
                    <a:pt x="212" y="19"/>
                    <a:pt x="21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grpSp>
          <p:nvGrpSpPr>
            <p:cNvPr id="73" name="Gruppe 72">
              <a:extLst>
                <a:ext uri="{FF2B5EF4-FFF2-40B4-BE49-F238E27FC236}">
                  <a16:creationId xmlns:a16="http://schemas.microsoft.com/office/drawing/2014/main" id="{C87ED1B6-512D-5B54-7484-A517243E12BC}"/>
                </a:ext>
              </a:extLst>
            </p:cNvPr>
            <p:cNvGrpSpPr/>
            <p:nvPr/>
          </p:nvGrpSpPr>
          <p:grpSpPr>
            <a:xfrm>
              <a:off x="9228138" y="1846262"/>
              <a:ext cx="2328862" cy="1590676"/>
              <a:chOff x="9228138" y="1846262"/>
              <a:chExt cx="2328862" cy="1590676"/>
            </a:xfrm>
            <a:grpFill/>
          </p:grpSpPr>
          <p:sp>
            <p:nvSpPr>
              <p:cNvPr id="58" name="Freeform 5">
                <a:extLst>
                  <a:ext uri="{FF2B5EF4-FFF2-40B4-BE49-F238E27FC236}">
                    <a16:creationId xmlns:a16="http://schemas.microsoft.com/office/drawing/2014/main" id="{9F7453F3-F1AD-D8A7-23A4-B122DFD335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18675" y="2439988"/>
                <a:ext cx="427038" cy="420688"/>
              </a:xfrm>
              <a:custGeom>
                <a:avLst/>
                <a:gdLst>
                  <a:gd name="T0" fmla="*/ 35 w 174"/>
                  <a:gd name="T1" fmla="*/ 148 h 171"/>
                  <a:gd name="T2" fmla="*/ 145 w 174"/>
                  <a:gd name="T3" fmla="*/ 120 h 171"/>
                  <a:gd name="T4" fmla="*/ 139 w 174"/>
                  <a:gd name="T5" fmla="*/ 26 h 171"/>
                  <a:gd name="T6" fmla="*/ 28 w 174"/>
                  <a:gd name="T7" fmla="*/ 38 h 171"/>
                  <a:gd name="T8" fmla="*/ 35 w 174"/>
                  <a:gd name="T9" fmla="*/ 148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4" h="171">
                    <a:moveTo>
                      <a:pt x="35" y="148"/>
                    </a:moveTo>
                    <a:cubicBezTo>
                      <a:pt x="68" y="171"/>
                      <a:pt x="117" y="158"/>
                      <a:pt x="145" y="120"/>
                    </a:cubicBezTo>
                    <a:cubicBezTo>
                      <a:pt x="174" y="82"/>
                      <a:pt x="172" y="48"/>
                      <a:pt x="139" y="26"/>
                    </a:cubicBezTo>
                    <a:cubicBezTo>
                      <a:pt x="107" y="3"/>
                      <a:pt x="57" y="0"/>
                      <a:pt x="28" y="38"/>
                    </a:cubicBezTo>
                    <a:cubicBezTo>
                      <a:pt x="0" y="76"/>
                      <a:pt x="3" y="126"/>
                      <a:pt x="35" y="1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59" name="Freeform 6">
                <a:extLst>
                  <a:ext uri="{FF2B5EF4-FFF2-40B4-BE49-F238E27FC236}">
                    <a16:creationId xmlns:a16="http://schemas.microsoft.com/office/drawing/2014/main" id="{E08D4341-2139-2053-5AFB-66923DB164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68063" y="2511425"/>
                <a:ext cx="315913" cy="417513"/>
              </a:xfrm>
              <a:custGeom>
                <a:avLst/>
                <a:gdLst>
                  <a:gd name="T0" fmla="*/ 87 w 129"/>
                  <a:gd name="T1" fmla="*/ 8 h 170"/>
                  <a:gd name="T2" fmla="*/ 9 w 129"/>
                  <a:gd name="T3" fmla="*/ 63 h 170"/>
                  <a:gd name="T4" fmla="*/ 48 w 129"/>
                  <a:gd name="T5" fmla="*/ 162 h 170"/>
                  <a:gd name="T6" fmla="*/ 120 w 129"/>
                  <a:gd name="T7" fmla="*/ 93 h 170"/>
                  <a:gd name="T8" fmla="*/ 87 w 129"/>
                  <a:gd name="T9" fmla="*/ 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170">
                    <a:moveTo>
                      <a:pt x="87" y="8"/>
                    </a:moveTo>
                    <a:cubicBezTo>
                      <a:pt x="56" y="0"/>
                      <a:pt x="19" y="17"/>
                      <a:pt x="9" y="63"/>
                    </a:cubicBezTo>
                    <a:cubicBezTo>
                      <a:pt x="0" y="109"/>
                      <a:pt x="17" y="154"/>
                      <a:pt x="48" y="162"/>
                    </a:cubicBezTo>
                    <a:cubicBezTo>
                      <a:pt x="78" y="170"/>
                      <a:pt x="110" y="139"/>
                      <a:pt x="120" y="93"/>
                    </a:cubicBezTo>
                    <a:cubicBezTo>
                      <a:pt x="129" y="46"/>
                      <a:pt x="117" y="17"/>
                      <a:pt x="87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60" name="Freeform 7">
                <a:extLst>
                  <a:ext uri="{FF2B5EF4-FFF2-40B4-BE49-F238E27FC236}">
                    <a16:creationId xmlns:a16="http://schemas.microsoft.com/office/drawing/2014/main" id="{689E556E-881D-A85D-4D66-BC0BD653B1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53663" y="2447925"/>
                <a:ext cx="371475" cy="403225"/>
              </a:xfrm>
              <a:custGeom>
                <a:avLst/>
                <a:gdLst>
                  <a:gd name="T0" fmla="*/ 68 w 152"/>
                  <a:gd name="T1" fmla="*/ 162 h 164"/>
                  <a:gd name="T2" fmla="*/ 148 w 152"/>
                  <a:gd name="T3" fmla="*/ 81 h 164"/>
                  <a:gd name="T4" fmla="*/ 94 w 152"/>
                  <a:gd name="T5" fmla="*/ 3 h 164"/>
                  <a:gd name="T6" fmla="*/ 5 w 152"/>
                  <a:gd name="T7" fmla="*/ 71 h 164"/>
                  <a:gd name="T8" fmla="*/ 68 w 152"/>
                  <a:gd name="T9" fmla="*/ 162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164">
                    <a:moveTo>
                      <a:pt x="68" y="162"/>
                    </a:moveTo>
                    <a:cubicBezTo>
                      <a:pt x="107" y="164"/>
                      <a:pt x="143" y="128"/>
                      <a:pt x="148" y="81"/>
                    </a:cubicBezTo>
                    <a:cubicBezTo>
                      <a:pt x="152" y="33"/>
                      <a:pt x="133" y="6"/>
                      <a:pt x="94" y="3"/>
                    </a:cubicBezTo>
                    <a:cubicBezTo>
                      <a:pt x="55" y="0"/>
                      <a:pt x="10" y="23"/>
                      <a:pt x="5" y="71"/>
                    </a:cubicBezTo>
                    <a:cubicBezTo>
                      <a:pt x="0" y="118"/>
                      <a:pt x="28" y="159"/>
                      <a:pt x="68" y="1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62" name="Freeform 9">
                <a:extLst>
                  <a:ext uri="{FF2B5EF4-FFF2-40B4-BE49-F238E27FC236}">
                    <a16:creationId xmlns:a16="http://schemas.microsoft.com/office/drawing/2014/main" id="{94B70B67-2F8D-74AA-A763-FC152FB72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1825" y="2851150"/>
                <a:ext cx="566738" cy="585788"/>
              </a:xfrm>
              <a:custGeom>
                <a:avLst/>
                <a:gdLst>
                  <a:gd name="T0" fmla="*/ 138 w 231"/>
                  <a:gd name="T1" fmla="*/ 3 h 239"/>
                  <a:gd name="T2" fmla="*/ 51 w 231"/>
                  <a:gd name="T3" fmla="*/ 37 h 239"/>
                  <a:gd name="T4" fmla="*/ 0 w 231"/>
                  <a:gd name="T5" fmla="*/ 236 h 239"/>
                  <a:gd name="T6" fmla="*/ 231 w 231"/>
                  <a:gd name="T7" fmla="*/ 239 h 239"/>
                  <a:gd name="T8" fmla="*/ 231 w 231"/>
                  <a:gd name="T9" fmla="*/ 231 h 239"/>
                  <a:gd name="T10" fmla="*/ 228 w 231"/>
                  <a:gd name="T11" fmla="*/ 49 h 239"/>
                  <a:gd name="T12" fmla="*/ 138 w 231"/>
                  <a:gd name="T13" fmla="*/ 3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1" h="239">
                    <a:moveTo>
                      <a:pt x="138" y="3"/>
                    </a:moveTo>
                    <a:cubicBezTo>
                      <a:pt x="67" y="5"/>
                      <a:pt x="51" y="37"/>
                      <a:pt x="51" y="37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231" y="239"/>
                      <a:pt x="231" y="239"/>
                      <a:pt x="231" y="239"/>
                    </a:cubicBezTo>
                    <a:cubicBezTo>
                      <a:pt x="231" y="231"/>
                      <a:pt x="231" y="231"/>
                      <a:pt x="231" y="231"/>
                    </a:cubicBezTo>
                    <a:cubicBezTo>
                      <a:pt x="228" y="49"/>
                      <a:pt x="228" y="49"/>
                      <a:pt x="228" y="49"/>
                    </a:cubicBezTo>
                    <a:cubicBezTo>
                      <a:pt x="228" y="49"/>
                      <a:pt x="209" y="0"/>
                      <a:pt x="13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63" name="Freeform 10">
                <a:extLst>
                  <a:ext uri="{FF2B5EF4-FFF2-40B4-BE49-F238E27FC236}">
                    <a16:creationId xmlns:a16="http://schemas.microsoft.com/office/drawing/2014/main" id="{8F62FE4F-899B-C114-7E5F-768AFBAC1E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93325" y="2851150"/>
                <a:ext cx="630238" cy="581025"/>
              </a:xfrm>
              <a:custGeom>
                <a:avLst/>
                <a:gdLst>
                  <a:gd name="T0" fmla="*/ 203 w 257"/>
                  <a:gd name="T1" fmla="*/ 16 h 237"/>
                  <a:gd name="T2" fmla="*/ 103 w 257"/>
                  <a:gd name="T3" fmla="*/ 7 h 237"/>
                  <a:gd name="T4" fmla="*/ 20 w 257"/>
                  <a:gd name="T5" fmla="*/ 55 h 237"/>
                  <a:gd name="T6" fmla="*/ 4 w 257"/>
                  <a:gd name="T7" fmla="*/ 237 h 237"/>
                  <a:gd name="T8" fmla="*/ 257 w 257"/>
                  <a:gd name="T9" fmla="*/ 234 h 237"/>
                  <a:gd name="T10" fmla="*/ 257 w 257"/>
                  <a:gd name="T11" fmla="*/ 170 h 237"/>
                  <a:gd name="T12" fmla="*/ 249 w 257"/>
                  <a:gd name="T13" fmla="*/ 95 h 237"/>
                  <a:gd name="T14" fmla="*/ 203 w 257"/>
                  <a:gd name="T15" fmla="*/ 16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7" h="237">
                    <a:moveTo>
                      <a:pt x="203" y="16"/>
                    </a:moveTo>
                    <a:cubicBezTo>
                      <a:pt x="169" y="0"/>
                      <a:pt x="162" y="8"/>
                      <a:pt x="103" y="7"/>
                    </a:cubicBezTo>
                    <a:cubicBezTo>
                      <a:pt x="44" y="6"/>
                      <a:pt x="40" y="34"/>
                      <a:pt x="20" y="55"/>
                    </a:cubicBezTo>
                    <a:cubicBezTo>
                      <a:pt x="0" y="75"/>
                      <a:pt x="4" y="237"/>
                      <a:pt x="4" y="237"/>
                    </a:cubicBezTo>
                    <a:cubicBezTo>
                      <a:pt x="257" y="234"/>
                      <a:pt x="257" y="234"/>
                      <a:pt x="257" y="234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49" y="95"/>
                      <a:pt x="249" y="95"/>
                      <a:pt x="249" y="95"/>
                    </a:cubicBezTo>
                    <a:cubicBezTo>
                      <a:pt x="249" y="95"/>
                      <a:pt x="237" y="32"/>
                      <a:pt x="203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64" name="Freeform 11">
                <a:extLst>
                  <a:ext uri="{FF2B5EF4-FFF2-40B4-BE49-F238E27FC236}">
                    <a16:creationId xmlns:a16="http://schemas.microsoft.com/office/drawing/2014/main" id="{B0025E1D-53BE-024D-140C-C8DF79EF5F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53725" y="2720975"/>
                <a:ext cx="307975" cy="701675"/>
              </a:xfrm>
              <a:custGeom>
                <a:avLst/>
                <a:gdLst>
                  <a:gd name="T0" fmla="*/ 82 w 126"/>
                  <a:gd name="T1" fmla="*/ 17 h 286"/>
                  <a:gd name="T2" fmla="*/ 22 w 126"/>
                  <a:gd name="T3" fmla="*/ 28 h 286"/>
                  <a:gd name="T4" fmla="*/ 2 w 126"/>
                  <a:gd name="T5" fmla="*/ 118 h 286"/>
                  <a:gd name="T6" fmla="*/ 0 w 126"/>
                  <a:gd name="T7" fmla="*/ 286 h 286"/>
                  <a:gd name="T8" fmla="*/ 125 w 126"/>
                  <a:gd name="T9" fmla="*/ 281 h 286"/>
                  <a:gd name="T10" fmla="*/ 126 w 126"/>
                  <a:gd name="T11" fmla="*/ 150 h 286"/>
                  <a:gd name="T12" fmla="*/ 117 w 126"/>
                  <a:gd name="T13" fmla="*/ 72 h 286"/>
                  <a:gd name="T14" fmla="*/ 82 w 126"/>
                  <a:gd name="T15" fmla="*/ 17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6" h="286">
                    <a:moveTo>
                      <a:pt x="82" y="17"/>
                    </a:moveTo>
                    <a:cubicBezTo>
                      <a:pt x="62" y="0"/>
                      <a:pt x="40" y="9"/>
                      <a:pt x="22" y="28"/>
                    </a:cubicBezTo>
                    <a:cubicBezTo>
                      <a:pt x="3" y="46"/>
                      <a:pt x="2" y="118"/>
                      <a:pt x="2" y="118"/>
                    </a:cubicBezTo>
                    <a:cubicBezTo>
                      <a:pt x="0" y="286"/>
                      <a:pt x="0" y="286"/>
                      <a:pt x="0" y="286"/>
                    </a:cubicBezTo>
                    <a:cubicBezTo>
                      <a:pt x="125" y="281"/>
                      <a:pt x="125" y="281"/>
                      <a:pt x="125" y="281"/>
                    </a:cubicBezTo>
                    <a:cubicBezTo>
                      <a:pt x="126" y="150"/>
                      <a:pt x="126" y="150"/>
                      <a:pt x="126" y="150"/>
                    </a:cubicBezTo>
                    <a:cubicBezTo>
                      <a:pt x="117" y="72"/>
                      <a:pt x="117" y="72"/>
                      <a:pt x="117" y="72"/>
                    </a:cubicBezTo>
                    <a:cubicBezTo>
                      <a:pt x="117" y="72"/>
                      <a:pt x="101" y="35"/>
                      <a:pt x="82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65" name="Freeform 12">
                <a:extLst>
                  <a:ext uri="{FF2B5EF4-FFF2-40B4-BE49-F238E27FC236}">
                    <a16:creationId xmlns:a16="http://schemas.microsoft.com/office/drawing/2014/main" id="{A5593476-7C16-DC2B-484D-AC6DC793D0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28138" y="2452688"/>
                <a:ext cx="396875" cy="404813"/>
              </a:xfrm>
              <a:custGeom>
                <a:avLst/>
                <a:gdLst>
                  <a:gd name="T0" fmla="*/ 74 w 162"/>
                  <a:gd name="T1" fmla="*/ 163 h 165"/>
                  <a:gd name="T2" fmla="*/ 142 w 162"/>
                  <a:gd name="T3" fmla="*/ 94 h 165"/>
                  <a:gd name="T4" fmla="*/ 162 w 162"/>
                  <a:gd name="T5" fmla="*/ 89 h 165"/>
                  <a:gd name="T6" fmla="*/ 143 w 162"/>
                  <a:gd name="T7" fmla="*/ 65 h 165"/>
                  <a:gd name="T8" fmla="*/ 81 w 162"/>
                  <a:gd name="T9" fmla="*/ 2 h 165"/>
                  <a:gd name="T10" fmla="*/ 1 w 162"/>
                  <a:gd name="T11" fmla="*/ 80 h 165"/>
                  <a:gd name="T12" fmla="*/ 74 w 162"/>
                  <a:gd name="T13" fmla="*/ 163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165">
                    <a:moveTo>
                      <a:pt x="74" y="163"/>
                    </a:moveTo>
                    <a:cubicBezTo>
                      <a:pt x="107" y="161"/>
                      <a:pt x="135" y="132"/>
                      <a:pt x="142" y="94"/>
                    </a:cubicBezTo>
                    <a:cubicBezTo>
                      <a:pt x="162" y="89"/>
                      <a:pt x="162" y="89"/>
                      <a:pt x="162" y="89"/>
                    </a:cubicBezTo>
                    <a:cubicBezTo>
                      <a:pt x="143" y="65"/>
                      <a:pt x="143" y="65"/>
                      <a:pt x="143" y="65"/>
                    </a:cubicBezTo>
                    <a:cubicBezTo>
                      <a:pt x="140" y="23"/>
                      <a:pt x="118" y="0"/>
                      <a:pt x="81" y="2"/>
                    </a:cubicBezTo>
                    <a:cubicBezTo>
                      <a:pt x="42" y="4"/>
                      <a:pt x="0" y="32"/>
                      <a:pt x="1" y="80"/>
                    </a:cubicBezTo>
                    <a:cubicBezTo>
                      <a:pt x="2" y="128"/>
                      <a:pt x="34" y="165"/>
                      <a:pt x="74" y="1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66" name="Freeform 13">
                <a:extLst>
                  <a:ext uri="{FF2B5EF4-FFF2-40B4-BE49-F238E27FC236}">
                    <a16:creationId xmlns:a16="http://schemas.microsoft.com/office/drawing/2014/main" id="{8F7DEBE5-11BA-05F0-202A-8BC3E2ADC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50550" y="2355850"/>
                <a:ext cx="296863" cy="369888"/>
              </a:xfrm>
              <a:custGeom>
                <a:avLst/>
                <a:gdLst>
                  <a:gd name="T0" fmla="*/ 54 w 121"/>
                  <a:gd name="T1" fmla="*/ 145 h 150"/>
                  <a:gd name="T2" fmla="*/ 115 w 121"/>
                  <a:gd name="T3" fmla="*/ 79 h 150"/>
                  <a:gd name="T4" fmla="*/ 81 w 121"/>
                  <a:gd name="T5" fmla="*/ 6 h 150"/>
                  <a:gd name="T6" fmla="*/ 14 w 121"/>
                  <a:gd name="T7" fmla="*/ 59 h 150"/>
                  <a:gd name="T8" fmla="*/ 14 w 121"/>
                  <a:gd name="T9" fmla="*/ 59 h 150"/>
                  <a:gd name="T10" fmla="*/ 0 w 121"/>
                  <a:gd name="T11" fmla="*/ 78 h 150"/>
                  <a:gd name="T12" fmla="*/ 13 w 121"/>
                  <a:gd name="T13" fmla="*/ 79 h 150"/>
                  <a:gd name="T14" fmla="*/ 54 w 121"/>
                  <a:gd name="T15" fmla="*/ 145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1" h="150">
                    <a:moveTo>
                      <a:pt x="54" y="145"/>
                    </a:moveTo>
                    <a:cubicBezTo>
                      <a:pt x="82" y="150"/>
                      <a:pt x="109" y="121"/>
                      <a:pt x="115" y="79"/>
                    </a:cubicBezTo>
                    <a:cubicBezTo>
                      <a:pt x="121" y="37"/>
                      <a:pt x="109" y="11"/>
                      <a:pt x="81" y="6"/>
                    </a:cubicBezTo>
                    <a:cubicBezTo>
                      <a:pt x="53" y="0"/>
                      <a:pt x="20" y="17"/>
                      <a:pt x="14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112"/>
                      <a:pt x="30" y="140"/>
                      <a:pt x="54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67" name="Freeform 14">
                <a:extLst>
                  <a:ext uri="{FF2B5EF4-FFF2-40B4-BE49-F238E27FC236}">
                    <a16:creationId xmlns:a16="http://schemas.microsoft.com/office/drawing/2014/main" id="{2347C913-369F-2F98-E1D7-83721AF733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74400" y="2924175"/>
                <a:ext cx="482600" cy="511175"/>
              </a:xfrm>
              <a:custGeom>
                <a:avLst/>
                <a:gdLst>
                  <a:gd name="T0" fmla="*/ 182 w 197"/>
                  <a:gd name="T1" fmla="*/ 62 h 208"/>
                  <a:gd name="T2" fmla="*/ 163 w 197"/>
                  <a:gd name="T3" fmla="*/ 21 h 208"/>
                  <a:gd name="T4" fmla="*/ 116 w 197"/>
                  <a:gd name="T5" fmla="*/ 0 h 208"/>
                  <a:gd name="T6" fmla="*/ 76 w 197"/>
                  <a:gd name="T7" fmla="*/ 2 h 208"/>
                  <a:gd name="T8" fmla="*/ 23 w 197"/>
                  <a:gd name="T9" fmla="*/ 35 h 208"/>
                  <a:gd name="T10" fmla="*/ 0 w 197"/>
                  <a:gd name="T11" fmla="*/ 200 h 208"/>
                  <a:gd name="T12" fmla="*/ 197 w 197"/>
                  <a:gd name="T13" fmla="*/ 208 h 208"/>
                  <a:gd name="T14" fmla="*/ 197 w 197"/>
                  <a:gd name="T15" fmla="*/ 180 h 208"/>
                  <a:gd name="T16" fmla="*/ 182 w 197"/>
                  <a:gd name="T17" fmla="*/ 62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7" h="208">
                    <a:moveTo>
                      <a:pt x="182" y="62"/>
                    </a:moveTo>
                    <a:cubicBezTo>
                      <a:pt x="170" y="24"/>
                      <a:pt x="163" y="21"/>
                      <a:pt x="163" y="21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76" y="2"/>
                      <a:pt x="76" y="2"/>
                      <a:pt x="76" y="2"/>
                    </a:cubicBezTo>
                    <a:cubicBezTo>
                      <a:pt x="76" y="2"/>
                      <a:pt x="43" y="20"/>
                      <a:pt x="23" y="35"/>
                    </a:cubicBezTo>
                    <a:cubicBezTo>
                      <a:pt x="3" y="51"/>
                      <a:pt x="0" y="200"/>
                      <a:pt x="0" y="200"/>
                    </a:cubicBezTo>
                    <a:cubicBezTo>
                      <a:pt x="197" y="208"/>
                      <a:pt x="197" y="208"/>
                      <a:pt x="197" y="208"/>
                    </a:cubicBezTo>
                    <a:cubicBezTo>
                      <a:pt x="197" y="180"/>
                      <a:pt x="197" y="180"/>
                      <a:pt x="197" y="180"/>
                    </a:cubicBezTo>
                    <a:cubicBezTo>
                      <a:pt x="197" y="180"/>
                      <a:pt x="194" y="101"/>
                      <a:pt x="182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68" name="Freeform 15">
                <a:extLst>
                  <a:ext uri="{FF2B5EF4-FFF2-40B4-BE49-F238E27FC236}">
                    <a16:creationId xmlns:a16="http://schemas.microsoft.com/office/drawing/2014/main" id="{4F63C911-6886-47ED-75CC-43C983E5494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426575" y="1928813"/>
                <a:ext cx="377825" cy="471488"/>
              </a:xfrm>
              <a:custGeom>
                <a:avLst/>
                <a:gdLst>
                  <a:gd name="T0" fmla="*/ 54 w 154"/>
                  <a:gd name="T1" fmla="*/ 140 h 192"/>
                  <a:gd name="T2" fmla="*/ 45 w 154"/>
                  <a:gd name="T3" fmla="*/ 192 h 192"/>
                  <a:gd name="T4" fmla="*/ 89 w 154"/>
                  <a:gd name="T5" fmla="*/ 139 h 192"/>
                  <a:gd name="T6" fmla="*/ 119 w 154"/>
                  <a:gd name="T7" fmla="*/ 124 h 192"/>
                  <a:gd name="T8" fmla="*/ 131 w 154"/>
                  <a:gd name="T9" fmla="*/ 29 h 192"/>
                  <a:gd name="T10" fmla="*/ 35 w 154"/>
                  <a:gd name="T11" fmla="*/ 25 h 192"/>
                  <a:gd name="T12" fmla="*/ 23 w 154"/>
                  <a:gd name="T13" fmla="*/ 121 h 192"/>
                  <a:gd name="T14" fmla="*/ 54 w 154"/>
                  <a:gd name="T15" fmla="*/ 140 h 192"/>
                  <a:gd name="T16" fmla="*/ 46 w 154"/>
                  <a:gd name="T17" fmla="*/ 36 h 192"/>
                  <a:gd name="T18" fmla="*/ 119 w 154"/>
                  <a:gd name="T19" fmla="*/ 39 h 192"/>
                  <a:gd name="T20" fmla="*/ 110 w 154"/>
                  <a:gd name="T21" fmla="*/ 111 h 192"/>
                  <a:gd name="T22" fmla="*/ 37 w 154"/>
                  <a:gd name="T23" fmla="*/ 109 h 192"/>
                  <a:gd name="T24" fmla="*/ 46 w 154"/>
                  <a:gd name="T25" fmla="*/ 3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4" h="192">
                    <a:moveTo>
                      <a:pt x="54" y="140"/>
                    </a:moveTo>
                    <a:cubicBezTo>
                      <a:pt x="45" y="192"/>
                      <a:pt x="45" y="192"/>
                      <a:pt x="45" y="192"/>
                    </a:cubicBezTo>
                    <a:cubicBezTo>
                      <a:pt x="89" y="139"/>
                      <a:pt x="89" y="139"/>
                      <a:pt x="89" y="139"/>
                    </a:cubicBezTo>
                    <a:cubicBezTo>
                      <a:pt x="100" y="137"/>
                      <a:pt x="110" y="132"/>
                      <a:pt x="119" y="124"/>
                    </a:cubicBezTo>
                    <a:cubicBezTo>
                      <a:pt x="149" y="99"/>
                      <a:pt x="154" y="56"/>
                      <a:pt x="131" y="29"/>
                    </a:cubicBezTo>
                    <a:cubicBezTo>
                      <a:pt x="108" y="1"/>
                      <a:pt x="65" y="0"/>
                      <a:pt x="35" y="25"/>
                    </a:cubicBezTo>
                    <a:cubicBezTo>
                      <a:pt x="5" y="51"/>
                      <a:pt x="0" y="93"/>
                      <a:pt x="23" y="121"/>
                    </a:cubicBezTo>
                    <a:cubicBezTo>
                      <a:pt x="31" y="131"/>
                      <a:pt x="42" y="137"/>
                      <a:pt x="54" y="140"/>
                    </a:cubicBezTo>
                    <a:close/>
                    <a:moveTo>
                      <a:pt x="46" y="36"/>
                    </a:moveTo>
                    <a:cubicBezTo>
                      <a:pt x="69" y="17"/>
                      <a:pt x="102" y="18"/>
                      <a:pt x="119" y="39"/>
                    </a:cubicBezTo>
                    <a:cubicBezTo>
                      <a:pt x="137" y="60"/>
                      <a:pt x="133" y="92"/>
                      <a:pt x="110" y="111"/>
                    </a:cubicBezTo>
                    <a:cubicBezTo>
                      <a:pt x="87" y="131"/>
                      <a:pt x="54" y="130"/>
                      <a:pt x="37" y="109"/>
                    </a:cubicBezTo>
                    <a:cubicBezTo>
                      <a:pt x="19" y="88"/>
                      <a:pt x="23" y="56"/>
                      <a:pt x="46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69" name="Freeform 16">
                <a:extLst>
                  <a:ext uri="{FF2B5EF4-FFF2-40B4-BE49-F238E27FC236}">
                    <a16:creationId xmlns:a16="http://schemas.microsoft.com/office/drawing/2014/main" id="{3F4D7A42-FB15-359A-45E1-51DC0A78CC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5000" y="2081213"/>
                <a:ext cx="49213" cy="49213"/>
              </a:xfrm>
              <a:custGeom>
                <a:avLst/>
                <a:gdLst>
                  <a:gd name="T0" fmla="*/ 16 w 20"/>
                  <a:gd name="T1" fmla="*/ 17 h 20"/>
                  <a:gd name="T2" fmla="*/ 17 w 20"/>
                  <a:gd name="T3" fmla="*/ 4 h 20"/>
                  <a:gd name="T4" fmla="*/ 5 w 20"/>
                  <a:gd name="T5" fmla="*/ 4 h 20"/>
                  <a:gd name="T6" fmla="*/ 3 w 20"/>
                  <a:gd name="T7" fmla="*/ 16 h 20"/>
                  <a:gd name="T8" fmla="*/ 16 w 20"/>
                  <a:gd name="T9" fmla="*/ 1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6" y="17"/>
                    </a:moveTo>
                    <a:cubicBezTo>
                      <a:pt x="20" y="13"/>
                      <a:pt x="20" y="8"/>
                      <a:pt x="17" y="4"/>
                    </a:cubicBezTo>
                    <a:cubicBezTo>
                      <a:pt x="14" y="0"/>
                      <a:pt x="9" y="0"/>
                      <a:pt x="5" y="4"/>
                    </a:cubicBezTo>
                    <a:cubicBezTo>
                      <a:pt x="1" y="7"/>
                      <a:pt x="0" y="12"/>
                      <a:pt x="3" y="16"/>
                    </a:cubicBezTo>
                    <a:cubicBezTo>
                      <a:pt x="6" y="20"/>
                      <a:pt x="12" y="20"/>
                      <a:pt x="16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70" name="Freeform 17">
                <a:extLst>
                  <a:ext uri="{FF2B5EF4-FFF2-40B4-BE49-F238E27FC236}">
                    <a16:creationId xmlns:a16="http://schemas.microsoft.com/office/drawing/2014/main" id="{49B570D7-C2CD-AEDE-2D2E-E0940713A3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90088" y="2081213"/>
                <a:ext cx="49213" cy="49213"/>
              </a:xfrm>
              <a:custGeom>
                <a:avLst/>
                <a:gdLst>
                  <a:gd name="T0" fmla="*/ 15 w 20"/>
                  <a:gd name="T1" fmla="*/ 17 h 20"/>
                  <a:gd name="T2" fmla="*/ 17 w 20"/>
                  <a:gd name="T3" fmla="*/ 4 h 20"/>
                  <a:gd name="T4" fmla="*/ 4 w 20"/>
                  <a:gd name="T5" fmla="*/ 4 h 20"/>
                  <a:gd name="T6" fmla="*/ 3 w 20"/>
                  <a:gd name="T7" fmla="*/ 16 h 20"/>
                  <a:gd name="T8" fmla="*/ 15 w 20"/>
                  <a:gd name="T9" fmla="*/ 1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5" y="17"/>
                    </a:moveTo>
                    <a:cubicBezTo>
                      <a:pt x="19" y="13"/>
                      <a:pt x="20" y="8"/>
                      <a:pt x="17" y="4"/>
                    </a:cubicBezTo>
                    <a:cubicBezTo>
                      <a:pt x="14" y="0"/>
                      <a:pt x="8" y="0"/>
                      <a:pt x="4" y="4"/>
                    </a:cubicBezTo>
                    <a:cubicBezTo>
                      <a:pt x="0" y="7"/>
                      <a:pt x="0" y="12"/>
                      <a:pt x="3" y="16"/>
                    </a:cubicBezTo>
                    <a:cubicBezTo>
                      <a:pt x="6" y="20"/>
                      <a:pt x="11" y="20"/>
                      <a:pt x="1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71" name="Freeform 18">
                <a:extLst>
                  <a:ext uri="{FF2B5EF4-FFF2-40B4-BE49-F238E27FC236}">
                    <a16:creationId xmlns:a16="http://schemas.microsoft.com/office/drawing/2014/main" id="{B009EC81-A744-6277-C2CB-EAFE92BE6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59938" y="2081213"/>
                <a:ext cx="49213" cy="49213"/>
              </a:xfrm>
              <a:custGeom>
                <a:avLst/>
                <a:gdLst>
                  <a:gd name="T0" fmla="*/ 15 w 20"/>
                  <a:gd name="T1" fmla="*/ 17 h 20"/>
                  <a:gd name="T2" fmla="*/ 17 w 20"/>
                  <a:gd name="T3" fmla="*/ 4 h 20"/>
                  <a:gd name="T4" fmla="*/ 4 w 20"/>
                  <a:gd name="T5" fmla="*/ 4 h 20"/>
                  <a:gd name="T6" fmla="*/ 3 w 20"/>
                  <a:gd name="T7" fmla="*/ 16 h 20"/>
                  <a:gd name="T8" fmla="*/ 15 w 20"/>
                  <a:gd name="T9" fmla="*/ 1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5" y="17"/>
                    </a:moveTo>
                    <a:cubicBezTo>
                      <a:pt x="19" y="13"/>
                      <a:pt x="20" y="8"/>
                      <a:pt x="17" y="4"/>
                    </a:cubicBezTo>
                    <a:cubicBezTo>
                      <a:pt x="14" y="0"/>
                      <a:pt x="8" y="0"/>
                      <a:pt x="4" y="4"/>
                    </a:cubicBezTo>
                    <a:cubicBezTo>
                      <a:pt x="0" y="7"/>
                      <a:pt x="0" y="12"/>
                      <a:pt x="3" y="16"/>
                    </a:cubicBezTo>
                    <a:cubicBezTo>
                      <a:pt x="6" y="20"/>
                      <a:pt x="11" y="20"/>
                      <a:pt x="1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  <p:sp>
            <p:nvSpPr>
              <p:cNvPr id="72" name="Freeform 19">
                <a:extLst>
                  <a:ext uri="{FF2B5EF4-FFF2-40B4-BE49-F238E27FC236}">
                    <a16:creationId xmlns:a16="http://schemas.microsoft.com/office/drawing/2014/main" id="{F64E85A5-502F-D229-4D25-40CCF0E6C80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929938" y="1846262"/>
                <a:ext cx="566738" cy="679450"/>
              </a:xfrm>
              <a:custGeom>
                <a:avLst/>
                <a:gdLst>
                  <a:gd name="T0" fmla="*/ 98 w 231"/>
                  <a:gd name="T1" fmla="*/ 213 h 277"/>
                  <a:gd name="T2" fmla="*/ 125 w 231"/>
                  <a:gd name="T3" fmla="*/ 277 h 277"/>
                  <a:gd name="T4" fmla="*/ 121 w 231"/>
                  <a:gd name="T5" fmla="*/ 212 h 277"/>
                  <a:gd name="T6" fmla="*/ 178 w 231"/>
                  <a:gd name="T7" fmla="*/ 186 h 277"/>
                  <a:gd name="T8" fmla="*/ 197 w 231"/>
                  <a:gd name="T9" fmla="*/ 43 h 277"/>
                  <a:gd name="T10" fmla="*/ 53 w 231"/>
                  <a:gd name="T11" fmla="*/ 38 h 277"/>
                  <a:gd name="T12" fmla="*/ 35 w 231"/>
                  <a:gd name="T13" fmla="*/ 181 h 277"/>
                  <a:gd name="T14" fmla="*/ 98 w 231"/>
                  <a:gd name="T15" fmla="*/ 213 h 277"/>
                  <a:gd name="T16" fmla="*/ 69 w 231"/>
                  <a:gd name="T17" fmla="*/ 52 h 277"/>
                  <a:gd name="T18" fmla="*/ 184 w 231"/>
                  <a:gd name="T19" fmla="*/ 56 h 277"/>
                  <a:gd name="T20" fmla="*/ 170 w 231"/>
                  <a:gd name="T21" fmla="*/ 170 h 277"/>
                  <a:gd name="T22" fmla="*/ 55 w 231"/>
                  <a:gd name="T23" fmla="*/ 166 h 277"/>
                  <a:gd name="T24" fmla="*/ 69 w 231"/>
                  <a:gd name="T25" fmla="*/ 52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1" h="277">
                    <a:moveTo>
                      <a:pt x="98" y="213"/>
                    </a:moveTo>
                    <a:cubicBezTo>
                      <a:pt x="125" y="277"/>
                      <a:pt x="125" y="277"/>
                      <a:pt x="125" y="277"/>
                    </a:cubicBezTo>
                    <a:cubicBezTo>
                      <a:pt x="121" y="212"/>
                      <a:pt x="121" y="212"/>
                      <a:pt x="121" y="212"/>
                    </a:cubicBezTo>
                    <a:cubicBezTo>
                      <a:pt x="141" y="209"/>
                      <a:pt x="161" y="200"/>
                      <a:pt x="178" y="186"/>
                    </a:cubicBezTo>
                    <a:cubicBezTo>
                      <a:pt x="223" y="148"/>
                      <a:pt x="231" y="84"/>
                      <a:pt x="197" y="43"/>
                    </a:cubicBezTo>
                    <a:cubicBezTo>
                      <a:pt x="162" y="3"/>
                      <a:pt x="98" y="0"/>
                      <a:pt x="53" y="38"/>
                    </a:cubicBezTo>
                    <a:cubicBezTo>
                      <a:pt x="9" y="76"/>
                      <a:pt x="0" y="140"/>
                      <a:pt x="35" y="181"/>
                    </a:cubicBezTo>
                    <a:cubicBezTo>
                      <a:pt x="51" y="200"/>
                      <a:pt x="74" y="211"/>
                      <a:pt x="98" y="213"/>
                    </a:cubicBezTo>
                    <a:close/>
                    <a:moveTo>
                      <a:pt x="69" y="52"/>
                    </a:moveTo>
                    <a:cubicBezTo>
                      <a:pt x="105" y="21"/>
                      <a:pt x="157" y="23"/>
                      <a:pt x="184" y="56"/>
                    </a:cubicBezTo>
                    <a:cubicBezTo>
                      <a:pt x="212" y="88"/>
                      <a:pt x="205" y="139"/>
                      <a:pt x="170" y="170"/>
                    </a:cubicBezTo>
                    <a:cubicBezTo>
                      <a:pt x="134" y="200"/>
                      <a:pt x="82" y="198"/>
                      <a:pt x="55" y="166"/>
                    </a:cubicBezTo>
                    <a:cubicBezTo>
                      <a:pt x="27" y="133"/>
                      <a:pt x="34" y="82"/>
                      <a:pt x="69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a-DK"/>
              </a:p>
            </p:txBody>
          </p:sp>
        </p:grpSp>
      </p:grpSp>
      <p:grpSp>
        <p:nvGrpSpPr>
          <p:cNvPr id="2" name="Gruppe 1">
            <a:extLst>
              <a:ext uri="{FF2B5EF4-FFF2-40B4-BE49-F238E27FC236}">
                <a16:creationId xmlns:a16="http://schemas.microsoft.com/office/drawing/2014/main" id="{D41974C0-9770-FAAD-A510-204274FB6890}"/>
              </a:ext>
            </a:extLst>
          </p:cNvPr>
          <p:cNvGrpSpPr/>
          <p:nvPr/>
        </p:nvGrpSpPr>
        <p:grpSpPr>
          <a:xfrm>
            <a:off x="8976753" y="4042483"/>
            <a:ext cx="2035336" cy="1461070"/>
            <a:chOff x="742950" y="3316288"/>
            <a:chExt cx="2098675" cy="1506538"/>
          </a:xfrm>
        </p:grpSpPr>
        <p:sp>
          <p:nvSpPr>
            <p:cNvPr id="4" name="Freeform 32">
              <a:extLst>
                <a:ext uri="{FF2B5EF4-FFF2-40B4-BE49-F238E27FC236}">
                  <a16:creationId xmlns:a16="http://schemas.microsoft.com/office/drawing/2014/main" id="{BFC39836-399D-9CF0-31D1-BD51F161C3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0475" y="4373563"/>
              <a:ext cx="131763" cy="322263"/>
            </a:xfrm>
            <a:custGeom>
              <a:avLst/>
              <a:gdLst>
                <a:gd name="T0" fmla="*/ 0 w 83"/>
                <a:gd name="T1" fmla="*/ 14 h 203"/>
                <a:gd name="T2" fmla="*/ 14 w 83"/>
                <a:gd name="T3" fmla="*/ 0 h 203"/>
                <a:gd name="T4" fmla="*/ 25 w 83"/>
                <a:gd name="T5" fmla="*/ 0 h 203"/>
                <a:gd name="T6" fmla="*/ 44 w 83"/>
                <a:gd name="T7" fmla="*/ 62 h 203"/>
                <a:gd name="T8" fmla="*/ 56 w 83"/>
                <a:gd name="T9" fmla="*/ 62 h 203"/>
                <a:gd name="T10" fmla="*/ 56 w 83"/>
                <a:gd name="T11" fmla="*/ 103 h 203"/>
                <a:gd name="T12" fmla="*/ 71 w 83"/>
                <a:gd name="T13" fmla="*/ 103 h 203"/>
                <a:gd name="T14" fmla="*/ 71 w 83"/>
                <a:gd name="T15" fmla="*/ 72 h 203"/>
                <a:gd name="T16" fmla="*/ 83 w 83"/>
                <a:gd name="T17" fmla="*/ 72 h 203"/>
                <a:gd name="T18" fmla="*/ 83 w 83"/>
                <a:gd name="T19" fmla="*/ 111 h 203"/>
                <a:gd name="T20" fmla="*/ 64 w 83"/>
                <a:gd name="T21" fmla="*/ 137 h 203"/>
                <a:gd name="T22" fmla="*/ 64 w 83"/>
                <a:gd name="T23" fmla="*/ 203 h 203"/>
                <a:gd name="T24" fmla="*/ 21 w 83"/>
                <a:gd name="T25" fmla="*/ 203 h 203"/>
                <a:gd name="T26" fmla="*/ 6 w 83"/>
                <a:gd name="T27" fmla="*/ 187 h 203"/>
                <a:gd name="T28" fmla="*/ 6 w 83"/>
                <a:gd name="T29" fmla="*/ 131 h 203"/>
                <a:gd name="T30" fmla="*/ 33 w 83"/>
                <a:gd name="T31" fmla="*/ 103 h 203"/>
                <a:gd name="T32" fmla="*/ 33 w 83"/>
                <a:gd name="T33" fmla="*/ 68 h 203"/>
                <a:gd name="T34" fmla="*/ 0 w 83"/>
                <a:gd name="T35" fmla="*/ 46 h 203"/>
                <a:gd name="T36" fmla="*/ 0 w 83"/>
                <a:gd name="T37" fmla="*/ 14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203">
                  <a:moveTo>
                    <a:pt x="0" y="14"/>
                  </a:moveTo>
                  <a:lnTo>
                    <a:pt x="14" y="0"/>
                  </a:lnTo>
                  <a:lnTo>
                    <a:pt x="25" y="0"/>
                  </a:lnTo>
                  <a:lnTo>
                    <a:pt x="44" y="62"/>
                  </a:lnTo>
                  <a:lnTo>
                    <a:pt x="56" y="62"/>
                  </a:lnTo>
                  <a:lnTo>
                    <a:pt x="56" y="103"/>
                  </a:lnTo>
                  <a:lnTo>
                    <a:pt x="71" y="103"/>
                  </a:lnTo>
                  <a:lnTo>
                    <a:pt x="71" y="72"/>
                  </a:lnTo>
                  <a:lnTo>
                    <a:pt x="83" y="72"/>
                  </a:lnTo>
                  <a:lnTo>
                    <a:pt x="83" y="111"/>
                  </a:lnTo>
                  <a:lnTo>
                    <a:pt x="64" y="137"/>
                  </a:lnTo>
                  <a:lnTo>
                    <a:pt x="64" y="203"/>
                  </a:lnTo>
                  <a:lnTo>
                    <a:pt x="21" y="203"/>
                  </a:lnTo>
                  <a:lnTo>
                    <a:pt x="6" y="187"/>
                  </a:lnTo>
                  <a:lnTo>
                    <a:pt x="6" y="131"/>
                  </a:lnTo>
                  <a:lnTo>
                    <a:pt x="33" y="103"/>
                  </a:lnTo>
                  <a:lnTo>
                    <a:pt x="33" y="68"/>
                  </a:lnTo>
                  <a:lnTo>
                    <a:pt x="0" y="46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970033"/>
            </a:solidFill>
            <a:ln w="9525" cap="flat">
              <a:solidFill>
                <a:srgbClr val="D1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5" name="Freeform 33">
              <a:extLst>
                <a:ext uri="{FF2B5EF4-FFF2-40B4-BE49-F238E27FC236}">
                  <a16:creationId xmlns:a16="http://schemas.microsoft.com/office/drawing/2014/main" id="{CC583141-D17B-BB63-EC28-C8ECD5AE2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8525" y="4340226"/>
              <a:ext cx="182563" cy="260350"/>
            </a:xfrm>
            <a:custGeom>
              <a:avLst/>
              <a:gdLst>
                <a:gd name="T0" fmla="*/ 5 w 115"/>
                <a:gd name="T1" fmla="*/ 38 h 164"/>
                <a:gd name="T2" fmla="*/ 45 w 115"/>
                <a:gd name="T3" fmla="*/ 24 h 164"/>
                <a:gd name="T4" fmla="*/ 46 w 115"/>
                <a:gd name="T5" fmla="*/ 2 h 164"/>
                <a:gd name="T6" fmla="*/ 74 w 115"/>
                <a:gd name="T7" fmla="*/ 4 h 164"/>
                <a:gd name="T8" fmla="*/ 82 w 115"/>
                <a:gd name="T9" fmla="*/ 11 h 164"/>
                <a:gd name="T10" fmla="*/ 115 w 115"/>
                <a:gd name="T11" fmla="*/ 0 h 164"/>
                <a:gd name="T12" fmla="*/ 115 w 115"/>
                <a:gd name="T13" fmla="*/ 99 h 164"/>
                <a:gd name="T14" fmla="*/ 84 w 115"/>
                <a:gd name="T15" fmla="*/ 124 h 164"/>
                <a:gd name="T16" fmla="*/ 84 w 115"/>
                <a:gd name="T17" fmla="*/ 164 h 164"/>
                <a:gd name="T18" fmla="*/ 65 w 115"/>
                <a:gd name="T19" fmla="*/ 164 h 164"/>
                <a:gd name="T20" fmla="*/ 55 w 115"/>
                <a:gd name="T21" fmla="*/ 148 h 164"/>
                <a:gd name="T22" fmla="*/ 34 w 115"/>
                <a:gd name="T23" fmla="*/ 162 h 164"/>
                <a:gd name="T24" fmla="*/ 7 w 115"/>
                <a:gd name="T25" fmla="*/ 162 h 164"/>
                <a:gd name="T26" fmla="*/ 7 w 115"/>
                <a:gd name="T27" fmla="*/ 149 h 164"/>
                <a:gd name="T28" fmla="*/ 41 w 115"/>
                <a:gd name="T29" fmla="*/ 143 h 164"/>
                <a:gd name="T30" fmla="*/ 40 w 115"/>
                <a:gd name="T31" fmla="*/ 132 h 164"/>
                <a:gd name="T32" fmla="*/ 15 w 115"/>
                <a:gd name="T33" fmla="*/ 132 h 164"/>
                <a:gd name="T34" fmla="*/ 0 w 115"/>
                <a:gd name="T35" fmla="*/ 97 h 164"/>
                <a:gd name="T36" fmla="*/ 12 w 115"/>
                <a:gd name="T37" fmla="*/ 76 h 164"/>
                <a:gd name="T38" fmla="*/ 5 w 115"/>
                <a:gd name="T39" fmla="*/ 3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5" h="164">
                  <a:moveTo>
                    <a:pt x="5" y="38"/>
                  </a:moveTo>
                  <a:lnTo>
                    <a:pt x="45" y="24"/>
                  </a:lnTo>
                  <a:lnTo>
                    <a:pt x="46" y="2"/>
                  </a:lnTo>
                  <a:lnTo>
                    <a:pt x="74" y="4"/>
                  </a:lnTo>
                  <a:lnTo>
                    <a:pt x="82" y="11"/>
                  </a:lnTo>
                  <a:lnTo>
                    <a:pt x="115" y="0"/>
                  </a:lnTo>
                  <a:lnTo>
                    <a:pt x="115" y="99"/>
                  </a:lnTo>
                  <a:lnTo>
                    <a:pt x="84" y="124"/>
                  </a:lnTo>
                  <a:lnTo>
                    <a:pt x="84" y="164"/>
                  </a:lnTo>
                  <a:lnTo>
                    <a:pt x="65" y="164"/>
                  </a:lnTo>
                  <a:lnTo>
                    <a:pt x="55" y="148"/>
                  </a:lnTo>
                  <a:lnTo>
                    <a:pt x="34" y="162"/>
                  </a:lnTo>
                  <a:lnTo>
                    <a:pt x="7" y="162"/>
                  </a:lnTo>
                  <a:lnTo>
                    <a:pt x="7" y="149"/>
                  </a:lnTo>
                  <a:lnTo>
                    <a:pt x="41" y="143"/>
                  </a:lnTo>
                  <a:lnTo>
                    <a:pt x="40" y="132"/>
                  </a:lnTo>
                  <a:lnTo>
                    <a:pt x="15" y="132"/>
                  </a:lnTo>
                  <a:lnTo>
                    <a:pt x="0" y="97"/>
                  </a:lnTo>
                  <a:lnTo>
                    <a:pt x="12" y="76"/>
                  </a:lnTo>
                  <a:lnTo>
                    <a:pt x="5" y="38"/>
                  </a:lnTo>
                  <a:close/>
                </a:path>
              </a:pathLst>
            </a:custGeom>
            <a:solidFill>
              <a:srgbClr val="970033"/>
            </a:solidFill>
            <a:ln w="9525" cap="flat">
              <a:solidFill>
                <a:srgbClr val="D1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20" name="Freeform 34">
              <a:extLst>
                <a:ext uri="{FF2B5EF4-FFF2-40B4-BE49-F238E27FC236}">
                  <a16:creationId xmlns:a16="http://schemas.microsoft.com/office/drawing/2014/main" id="{EF5EBDEB-4430-1E71-2B6C-16CDDD52A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5300" y="4281488"/>
              <a:ext cx="427038" cy="381000"/>
            </a:xfrm>
            <a:custGeom>
              <a:avLst/>
              <a:gdLst>
                <a:gd name="T0" fmla="*/ 74 w 269"/>
                <a:gd name="T1" fmla="*/ 0 h 240"/>
                <a:gd name="T2" fmla="*/ 109 w 269"/>
                <a:gd name="T3" fmla="*/ 17 h 240"/>
                <a:gd name="T4" fmla="*/ 109 w 269"/>
                <a:gd name="T5" fmla="*/ 59 h 240"/>
                <a:gd name="T6" fmla="*/ 159 w 269"/>
                <a:gd name="T7" fmla="*/ 59 h 240"/>
                <a:gd name="T8" fmla="*/ 159 w 269"/>
                <a:gd name="T9" fmla="*/ 90 h 240"/>
                <a:gd name="T10" fmla="*/ 184 w 269"/>
                <a:gd name="T11" fmla="*/ 107 h 240"/>
                <a:gd name="T12" fmla="*/ 230 w 269"/>
                <a:gd name="T13" fmla="*/ 78 h 240"/>
                <a:gd name="T14" fmla="*/ 259 w 269"/>
                <a:gd name="T15" fmla="*/ 75 h 240"/>
                <a:gd name="T16" fmla="*/ 266 w 269"/>
                <a:gd name="T17" fmla="*/ 113 h 240"/>
                <a:gd name="T18" fmla="*/ 254 w 269"/>
                <a:gd name="T19" fmla="*/ 134 h 240"/>
                <a:gd name="T20" fmla="*/ 269 w 269"/>
                <a:gd name="T21" fmla="*/ 169 h 240"/>
                <a:gd name="T22" fmla="*/ 232 w 269"/>
                <a:gd name="T23" fmla="*/ 171 h 240"/>
                <a:gd name="T24" fmla="*/ 227 w 269"/>
                <a:gd name="T25" fmla="*/ 182 h 240"/>
                <a:gd name="T26" fmla="*/ 190 w 269"/>
                <a:gd name="T27" fmla="*/ 182 h 240"/>
                <a:gd name="T28" fmla="*/ 190 w 269"/>
                <a:gd name="T29" fmla="*/ 198 h 240"/>
                <a:gd name="T30" fmla="*/ 230 w 269"/>
                <a:gd name="T31" fmla="*/ 215 h 240"/>
                <a:gd name="T32" fmla="*/ 205 w 269"/>
                <a:gd name="T33" fmla="*/ 240 h 240"/>
                <a:gd name="T34" fmla="*/ 161 w 269"/>
                <a:gd name="T35" fmla="*/ 240 h 240"/>
                <a:gd name="T36" fmla="*/ 123 w 269"/>
                <a:gd name="T37" fmla="*/ 186 h 240"/>
                <a:gd name="T38" fmla="*/ 102 w 269"/>
                <a:gd name="T39" fmla="*/ 186 h 240"/>
                <a:gd name="T40" fmla="*/ 102 w 269"/>
                <a:gd name="T41" fmla="*/ 150 h 240"/>
                <a:gd name="T42" fmla="*/ 78 w 269"/>
                <a:gd name="T43" fmla="*/ 134 h 240"/>
                <a:gd name="T44" fmla="*/ 39 w 269"/>
                <a:gd name="T45" fmla="*/ 142 h 240"/>
                <a:gd name="T46" fmla="*/ 21 w 269"/>
                <a:gd name="T47" fmla="*/ 119 h 240"/>
                <a:gd name="T48" fmla="*/ 21 w 269"/>
                <a:gd name="T49" fmla="*/ 99 h 240"/>
                <a:gd name="T50" fmla="*/ 0 w 269"/>
                <a:gd name="T51" fmla="*/ 67 h 240"/>
                <a:gd name="T52" fmla="*/ 64 w 269"/>
                <a:gd name="T53" fmla="*/ 60 h 240"/>
                <a:gd name="T54" fmla="*/ 64 w 269"/>
                <a:gd name="T55" fmla="*/ 31 h 240"/>
                <a:gd name="T56" fmla="*/ 48 w 269"/>
                <a:gd name="T57" fmla="*/ 13 h 240"/>
                <a:gd name="T58" fmla="*/ 74 w 269"/>
                <a:gd name="T59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9" h="240">
                  <a:moveTo>
                    <a:pt x="74" y="0"/>
                  </a:moveTo>
                  <a:lnTo>
                    <a:pt x="109" y="17"/>
                  </a:lnTo>
                  <a:lnTo>
                    <a:pt x="109" y="59"/>
                  </a:lnTo>
                  <a:lnTo>
                    <a:pt x="159" y="59"/>
                  </a:lnTo>
                  <a:lnTo>
                    <a:pt x="159" y="90"/>
                  </a:lnTo>
                  <a:lnTo>
                    <a:pt x="184" y="107"/>
                  </a:lnTo>
                  <a:lnTo>
                    <a:pt x="230" y="78"/>
                  </a:lnTo>
                  <a:lnTo>
                    <a:pt x="259" y="75"/>
                  </a:lnTo>
                  <a:lnTo>
                    <a:pt x="266" y="113"/>
                  </a:lnTo>
                  <a:lnTo>
                    <a:pt x="254" y="134"/>
                  </a:lnTo>
                  <a:lnTo>
                    <a:pt x="269" y="169"/>
                  </a:lnTo>
                  <a:lnTo>
                    <a:pt x="232" y="171"/>
                  </a:lnTo>
                  <a:lnTo>
                    <a:pt x="227" y="182"/>
                  </a:lnTo>
                  <a:lnTo>
                    <a:pt x="190" y="182"/>
                  </a:lnTo>
                  <a:lnTo>
                    <a:pt x="190" y="198"/>
                  </a:lnTo>
                  <a:lnTo>
                    <a:pt x="230" y="215"/>
                  </a:lnTo>
                  <a:lnTo>
                    <a:pt x="205" y="240"/>
                  </a:lnTo>
                  <a:lnTo>
                    <a:pt x="161" y="240"/>
                  </a:lnTo>
                  <a:lnTo>
                    <a:pt x="123" y="186"/>
                  </a:lnTo>
                  <a:lnTo>
                    <a:pt x="102" y="186"/>
                  </a:lnTo>
                  <a:lnTo>
                    <a:pt x="102" y="150"/>
                  </a:lnTo>
                  <a:lnTo>
                    <a:pt x="78" y="134"/>
                  </a:lnTo>
                  <a:lnTo>
                    <a:pt x="39" y="142"/>
                  </a:lnTo>
                  <a:lnTo>
                    <a:pt x="21" y="119"/>
                  </a:lnTo>
                  <a:lnTo>
                    <a:pt x="21" y="99"/>
                  </a:lnTo>
                  <a:lnTo>
                    <a:pt x="0" y="67"/>
                  </a:lnTo>
                  <a:lnTo>
                    <a:pt x="64" y="60"/>
                  </a:lnTo>
                  <a:lnTo>
                    <a:pt x="64" y="31"/>
                  </a:lnTo>
                  <a:lnTo>
                    <a:pt x="48" y="13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970033"/>
            </a:solidFill>
            <a:ln w="9525" cap="flat">
              <a:solidFill>
                <a:srgbClr val="D1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25" name="Freeform 35">
              <a:extLst>
                <a:ext uri="{FF2B5EF4-FFF2-40B4-BE49-F238E27FC236}">
                  <a16:creationId xmlns:a16="http://schemas.microsoft.com/office/drawing/2014/main" id="{196F9BFD-1A40-4112-67B0-08BDD33FA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2775" y="4094163"/>
              <a:ext cx="341313" cy="357188"/>
            </a:xfrm>
            <a:custGeom>
              <a:avLst/>
              <a:gdLst>
                <a:gd name="T0" fmla="*/ 102 w 215"/>
                <a:gd name="T1" fmla="*/ 12 h 225"/>
                <a:gd name="T2" fmla="*/ 102 w 215"/>
                <a:gd name="T3" fmla="*/ 40 h 225"/>
                <a:gd name="T4" fmla="*/ 60 w 215"/>
                <a:gd name="T5" fmla="*/ 40 h 225"/>
                <a:gd name="T6" fmla="*/ 39 w 215"/>
                <a:gd name="T7" fmla="*/ 76 h 225"/>
                <a:gd name="T8" fmla="*/ 0 w 215"/>
                <a:gd name="T9" fmla="*/ 81 h 225"/>
                <a:gd name="T10" fmla="*/ 0 w 215"/>
                <a:gd name="T11" fmla="*/ 118 h 225"/>
                <a:gd name="T12" fmla="*/ 35 w 215"/>
                <a:gd name="T13" fmla="*/ 135 h 225"/>
                <a:gd name="T14" fmla="*/ 35 w 215"/>
                <a:gd name="T15" fmla="*/ 177 h 225"/>
                <a:gd name="T16" fmla="*/ 85 w 215"/>
                <a:gd name="T17" fmla="*/ 177 h 225"/>
                <a:gd name="T18" fmla="*/ 85 w 215"/>
                <a:gd name="T19" fmla="*/ 208 h 225"/>
                <a:gd name="T20" fmla="*/ 110 w 215"/>
                <a:gd name="T21" fmla="*/ 225 h 225"/>
                <a:gd name="T22" fmla="*/ 156 w 215"/>
                <a:gd name="T23" fmla="*/ 196 h 225"/>
                <a:gd name="T24" fmla="*/ 185 w 215"/>
                <a:gd name="T25" fmla="*/ 193 h 225"/>
                <a:gd name="T26" fmla="*/ 215 w 215"/>
                <a:gd name="T27" fmla="*/ 123 h 225"/>
                <a:gd name="T28" fmla="*/ 152 w 215"/>
                <a:gd name="T29" fmla="*/ 83 h 225"/>
                <a:gd name="T30" fmla="*/ 148 w 215"/>
                <a:gd name="T31" fmla="*/ 47 h 225"/>
                <a:gd name="T32" fmla="*/ 163 w 215"/>
                <a:gd name="T33" fmla="*/ 29 h 225"/>
                <a:gd name="T34" fmla="*/ 161 w 215"/>
                <a:gd name="T35" fmla="*/ 2 h 225"/>
                <a:gd name="T36" fmla="*/ 124 w 215"/>
                <a:gd name="T37" fmla="*/ 0 h 225"/>
                <a:gd name="T38" fmla="*/ 102 w 215"/>
                <a:gd name="T39" fmla="*/ 1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5" h="225">
                  <a:moveTo>
                    <a:pt x="102" y="12"/>
                  </a:moveTo>
                  <a:lnTo>
                    <a:pt x="102" y="40"/>
                  </a:lnTo>
                  <a:lnTo>
                    <a:pt x="60" y="40"/>
                  </a:lnTo>
                  <a:lnTo>
                    <a:pt x="39" y="76"/>
                  </a:lnTo>
                  <a:lnTo>
                    <a:pt x="0" y="81"/>
                  </a:lnTo>
                  <a:lnTo>
                    <a:pt x="0" y="118"/>
                  </a:lnTo>
                  <a:lnTo>
                    <a:pt x="35" y="135"/>
                  </a:lnTo>
                  <a:lnTo>
                    <a:pt x="35" y="177"/>
                  </a:lnTo>
                  <a:lnTo>
                    <a:pt x="85" y="177"/>
                  </a:lnTo>
                  <a:lnTo>
                    <a:pt x="85" y="208"/>
                  </a:lnTo>
                  <a:lnTo>
                    <a:pt x="110" y="225"/>
                  </a:lnTo>
                  <a:lnTo>
                    <a:pt x="156" y="196"/>
                  </a:lnTo>
                  <a:lnTo>
                    <a:pt x="185" y="193"/>
                  </a:lnTo>
                  <a:lnTo>
                    <a:pt x="215" y="123"/>
                  </a:lnTo>
                  <a:lnTo>
                    <a:pt x="152" y="83"/>
                  </a:lnTo>
                  <a:lnTo>
                    <a:pt x="148" y="47"/>
                  </a:lnTo>
                  <a:lnTo>
                    <a:pt x="163" y="29"/>
                  </a:lnTo>
                  <a:lnTo>
                    <a:pt x="161" y="2"/>
                  </a:lnTo>
                  <a:lnTo>
                    <a:pt x="124" y="0"/>
                  </a:lnTo>
                  <a:lnTo>
                    <a:pt x="102" y="12"/>
                  </a:lnTo>
                  <a:close/>
                </a:path>
              </a:pathLst>
            </a:custGeom>
            <a:solidFill>
              <a:srgbClr val="970033"/>
            </a:solidFill>
            <a:ln w="9525" cap="flat">
              <a:solidFill>
                <a:srgbClr val="D1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56" name="Freeform 36">
              <a:extLst>
                <a:ext uri="{FF2B5EF4-FFF2-40B4-BE49-F238E27FC236}">
                  <a16:creationId xmlns:a16="http://schemas.microsoft.com/office/drawing/2014/main" id="{77B7FC7D-9F69-93DC-00DA-86C94F43C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7725" y="3935413"/>
              <a:ext cx="312738" cy="465138"/>
            </a:xfrm>
            <a:custGeom>
              <a:avLst/>
              <a:gdLst>
                <a:gd name="T0" fmla="*/ 75 w 197"/>
                <a:gd name="T1" fmla="*/ 18 h 293"/>
                <a:gd name="T2" fmla="*/ 75 w 197"/>
                <a:gd name="T3" fmla="*/ 95 h 293"/>
                <a:gd name="T4" fmla="*/ 34 w 197"/>
                <a:gd name="T5" fmla="*/ 83 h 293"/>
                <a:gd name="T6" fmla="*/ 13 w 197"/>
                <a:gd name="T7" fmla="*/ 102 h 293"/>
                <a:gd name="T8" fmla="*/ 15 w 197"/>
                <a:gd name="T9" fmla="*/ 129 h 293"/>
                <a:gd name="T10" fmla="*/ 0 w 197"/>
                <a:gd name="T11" fmla="*/ 147 h 293"/>
                <a:gd name="T12" fmla="*/ 4 w 197"/>
                <a:gd name="T13" fmla="*/ 183 h 293"/>
                <a:gd name="T14" fmla="*/ 67 w 197"/>
                <a:gd name="T15" fmla="*/ 223 h 293"/>
                <a:gd name="T16" fmla="*/ 37 w 197"/>
                <a:gd name="T17" fmla="*/ 293 h 293"/>
                <a:gd name="T18" fmla="*/ 77 w 197"/>
                <a:gd name="T19" fmla="*/ 279 h 293"/>
                <a:gd name="T20" fmla="*/ 78 w 197"/>
                <a:gd name="T21" fmla="*/ 257 h 293"/>
                <a:gd name="T22" fmla="*/ 106 w 197"/>
                <a:gd name="T23" fmla="*/ 259 h 293"/>
                <a:gd name="T24" fmla="*/ 114 w 197"/>
                <a:gd name="T25" fmla="*/ 266 h 293"/>
                <a:gd name="T26" fmla="*/ 147 w 197"/>
                <a:gd name="T27" fmla="*/ 255 h 293"/>
                <a:gd name="T28" fmla="*/ 147 w 197"/>
                <a:gd name="T29" fmla="*/ 229 h 293"/>
                <a:gd name="T30" fmla="*/ 122 w 197"/>
                <a:gd name="T31" fmla="*/ 174 h 293"/>
                <a:gd name="T32" fmla="*/ 124 w 197"/>
                <a:gd name="T33" fmla="*/ 133 h 293"/>
                <a:gd name="T34" fmla="*/ 179 w 197"/>
                <a:gd name="T35" fmla="*/ 90 h 293"/>
                <a:gd name="T36" fmla="*/ 181 w 197"/>
                <a:gd name="T37" fmla="*/ 56 h 293"/>
                <a:gd name="T38" fmla="*/ 197 w 197"/>
                <a:gd name="T39" fmla="*/ 56 h 293"/>
                <a:gd name="T40" fmla="*/ 197 w 197"/>
                <a:gd name="T41" fmla="*/ 41 h 293"/>
                <a:gd name="T42" fmla="*/ 179 w 197"/>
                <a:gd name="T43" fmla="*/ 41 h 293"/>
                <a:gd name="T44" fmla="*/ 158 w 197"/>
                <a:gd name="T45" fmla="*/ 27 h 293"/>
                <a:gd name="T46" fmla="*/ 144 w 197"/>
                <a:gd name="T47" fmla="*/ 41 h 293"/>
                <a:gd name="T48" fmla="*/ 133 w 197"/>
                <a:gd name="T49" fmla="*/ 32 h 293"/>
                <a:gd name="T50" fmla="*/ 142 w 197"/>
                <a:gd name="T51" fmla="*/ 14 h 293"/>
                <a:gd name="T52" fmla="*/ 114 w 197"/>
                <a:gd name="T53" fmla="*/ 0 h 293"/>
                <a:gd name="T54" fmla="*/ 99 w 197"/>
                <a:gd name="T55" fmla="*/ 10 h 293"/>
                <a:gd name="T56" fmla="*/ 99 w 197"/>
                <a:gd name="T57" fmla="*/ 18 h 293"/>
                <a:gd name="T58" fmla="*/ 75 w 197"/>
                <a:gd name="T59" fmla="*/ 1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7" h="293">
                  <a:moveTo>
                    <a:pt x="75" y="18"/>
                  </a:moveTo>
                  <a:lnTo>
                    <a:pt x="75" y="95"/>
                  </a:lnTo>
                  <a:lnTo>
                    <a:pt x="34" y="83"/>
                  </a:lnTo>
                  <a:lnTo>
                    <a:pt x="13" y="102"/>
                  </a:lnTo>
                  <a:lnTo>
                    <a:pt x="15" y="129"/>
                  </a:lnTo>
                  <a:lnTo>
                    <a:pt x="0" y="147"/>
                  </a:lnTo>
                  <a:lnTo>
                    <a:pt x="4" y="183"/>
                  </a:lnTo>
                  <a:lnTo>
                    <a:pt x="67" y="223"/>
                  </a:lnTo>
                  <a:lnTo>
                    <a:pt x="37" y="293"/>
                  </a:lnTo>
                  <a:lnTo>
                    <a:pt x="77" y="279"/>
                  </a:lnTo>
                  <a:lnTo>
                    <a:pt x="78" y="257"/>
                  </a:lnTo>
                  <a:lnTo>
                    <a:pt x="106" y="259"/>
                  </a:lnTo>
                  <a:lnTo>
                    <a:pt x="114" y="266"/>
                  </a:lnTo>
                  <a:lnTo>
                    <a:pt x="147" y="255"/>
                  </a:lnTo>
                  <a:lnTo>
                    <a:pt x="147" y="229"/>
                  </a:lnTo>
                  <a:lnTo>
                    <a:pt x="122" y="174"/>
                  </a:lnTo>
                  <a:lnTo>
                    <a:pt x="124" y="133"/>
                  </a:lnTo>
                  <a:lnTo>
                    <a:pt x="179" y="90"/>
                  </a:lnTo>
                  <a:lnTo>
                    <a:pt x="181" y="56"/>
                  </a:lnTo>
                  <a:lnTo>
                    <a:pt x="197" y="56"/>
                  </a:lnTo>
                  <a:lnTo>
                    <a:pt x="197" y="41"/>
                  </a:lnTo>
                  <a:lnTo>
                    <a:pt x="179" y="41"/>
                  </a:lnTo>
                  <a:lnTo>
                    <a:pt x="158" y="27"/>
                  </a:lnTo>
                  <a:lnTo>
                    <a:pt x="144" y="41"/>
                  </a:lnTo>
                  <a:lnTo>
                    <a:pt x="133" y="32"/>
                  </a:lnTo>
                  <a:lnTo>
                    <a:pt x="142" y="14"/>
                  </a:lnTo>
                  <a:lnTo>
                    <a:pt x="114" y="0"/>
                  </a:lnTo>
                  <a:lnTo>
                    <a:pt x="99" y="10"/>
                  </a:lnTo>
                  <a:lnTo>
                    <a:pt x="99" y="18"/>
                  </a:lnTo>
                  <a:lnTo>
                    <a:pt x="75" y="18"/>
                  </a:lnTo>
                  <a:close/>
                </a:path>
              </a:pathLst>
            </a:custGeom>
            <a:solidFill>
              <a:srgbClr val="970033"/>
            </a:solidFill>
            <a:ln w="9525" cap="flat">
              <a:solidFill>
                <a:srgbClr val="D1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57" name="Freeform 37">
              <a:extLst>
                <a:ext uri="{FF2B5EF4-FFF2-40B4-BE49-F238E27FC236}">
                  <a16:creationId xmlns:a16="http://schemas.microsoft.com/office/drawing/2014/main" id="{0CDE6EF3-9EAD-0AB3-7A7A-F99389F503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2663" y="3797301"/>
              <a:ext cx="512763" cy="455613"/>
            </a:xfrm>
            <a:custGeom>
              <a:avLst/>
              <a:gdLst>
                <a:gd name="T0" fmla="*/ 0 w 323"/>
                <a:gd name="T1" fmla="*/ 79 h 287"/>
                <a:gd name="T2" fmla="*/ 14 w 323"/>
                <a:gd name="T3" fmla="*/ 97 h 287"/>
                <a:gd name="T4" fmla="*/ 29 w 323"/>
                <a:gd name="T5" fmla="*/ 87 h 287"/>
                <a:gd name="T6" fmla="*/ 57 w 323"/>
                <a:gd name="T7" fmla="*/ 101 h 287"/>
                <a:gd name="T8" fmla="*/ 48 w 323"/>
                <a:gd name="T9" fmla="*/ 119 h 287"/>
                <a:gd name="T10" fmla="*/ 59 w 323"/>
                <a:gd name="T11" fmla="*/ 128 h 287"/>
                <a:gd name="T12" fmla="*/ 73 w 323"/>
                <a:gd name="T13" fmla="*/ 114 h 287"/>
                <a:gd name="T14" fmla="*/ 94 w 323"/>
                <a:gd name="T15" fmla="*/ 128 h 287"/>
                <a:gd name="T16" fmla="*/ 112 w 323"/>
                <a:gd name="T17" fmla="*/ 128 h 287"/>
                <a:gd name="T18" fmla="*/ 132 w 323"/>
                <a:gd name="T19" fmla="*/ 118 h 287"/>
                <a:gd name="T20" fmla="*/ 159 w 323"/>
                <a:gd name="T21" fmla="*/ 134 h 287"/>
                <a:gd name="T22" fmla="*/ 159 w 323"/>
                <a:gd name="T23" fmla="*/ 149 h 287"/>
                <a:gd name="T24" fmla="*/ 143 w 323"/>
                <a:gd name="T25" fmla="*/ 168 h 287"/>
                <a:gd name="T26" fmla="*/ 143 w 323"/>
                <a:gd name="T27" fmla="*/ 178 h 287"/>
                <a:gd name="T28" fmla="*/ 152 w 323"/>
                <a:gd name="T29" fmla="*/ 184 h 287"/>
                <a:gd name="T30" fmla="*/ 152 w 323"/>
                <a:gd name="T31" fmla="*/ 196 h 287"/>
                <a:gd name="T32" fmla="*/ 138 w 323"/>
                <a:gd name="T33" fmla="*/ 196 h 287"/>
                <a:gd name="T34" fmla="*/ 131 w 323"/>
                <a:gd name="T35" fmla="*/ 182 h 287"/>
                <a:gd name="T36" fmla="*/ 96 w 323"/>
                <a:gd name="T37" fmla="*/ 197 h 287"/>
                <a:gd name="T38" fmla="*/ 117 w 323"/>
                <a:gd name="T39" fmla="*/ 234 h 287"/>
                <a:gd name="T40" fmla="*/ 145 w 323"/>
                <a:gd name="T41" fmla="*/ 217 h 287"/>
                <a:gd name="T42" fmla="*/ 171 w 323"/>
                <a:gd name="T43" fmla="*/ 217 h 287"/>
                <a:gd name="T44" fmla="*/ 171 w 323"/>
                <a:gd name="T45" fmla="*/ 242 h 287"/>
                <a:gd name="T46" fmla="*/ 154 w 323"/>
                <a:gd name="T47" fmla="*/ 242 h 287"/>
                <a:gd name="T48" fmla="*/ 154 w 323"/>
                <a:gd name="T49" fmla="*/ 259 h 287"/>
                <a:gd name="T50" fmla="*/ 173 w 323"/>
                <a:gd name="T51" fmla="*/ 287 h 287"/>
                <a:gd name="T52" fmla="*/ 180 w 323"/>
                <a:gd name="T53" fmla="*/ 287 h 287"/>
                <a:gd name="T54" fmla="*/ 195 w 323"/>
                <a:gd name="T55" fmla="*/ 274 h 287"/>
                <a:gd name="T56" fmla="*/ 195 w 323"/>
                <a:gd name="T57" fmla="*/ 253 h 287"/>
                <a:gd name="T58" fmla="*/ 182 w 323"/>
                <a:gd name="T59" fmla="*/ 231 h 287"/>
                <a:gd name="T60" fmla="*/ 182 w 323"/>
                <a:gd name="T61" fmla="*/ 213 h 287"/>
                <a:gd name="T62" fmla="*/ 207 w 323"/>
                <a:gd name="T63" fmla="*/ 175 h 287"/>
                <a:gd name="T64" fmla="*/ 228 w 323"/>
                <a:gd name="T65" fmla="*/ 175 h 287"/>
                <a:gd name="T66" fmla="*/ 249 w 323"/>
                <a:gd name="T67" fmla="*/ 187 h 287"/>
                <a:gd name="T68" fmla="*/ 240 w 323"/>
                <a:gd name="T69" fmla="*/ 207 h 287"/>
                <a:gd name="T70" fmla="*/ 231 w 323"/>
                <a:gd name="T71" fmla="*/ 200 h 287"/>
                <a:gd name="T72" fmla="*/ 223 w 323"/>
                <a:gd name="T73" fmla="*/ 209 h 287"/>
                <a:gd name="T74" fmla="*/ 247 w 323"/>
                <a:gd name="T75" fmla="*/ 244 h 287"/>
                <a:gd name="T76" fmla="*/ 267 w 323"/>
                <a:gd name="T77" fmla="*/ 244 h 287"/>
                <a:gd name="T78" fmla="*/ 275 w 323"/>
                <a:gd name="T79" fmla="*/ 221 h 287"/>
                <a:gd name="T80" fmla="*/ 275 w 323"/>
                <a:gd name="T81" fmla="*/ 172 h 287"/>
                <a:gd name="T82" fmla="*/ 308 w 323"/>
                <a:gd name="T83" fmla="*/ 151 h 287"/>
                <a:gd name="T84" fmla="*/ 323 w 323"/>
                <a:gd name="T85" fmla="*/ 116 h 287"/>
                <a:gd name="T86" fmla="*/ 266 w 323"/>
                <a:gd name="T87" fmla="*/ 77 h 287"/>
                <a:gd name="T88" fmla="*/ 242 w 323"/>
                <a:gd name="T89" fmla="*/ 77 h 287"/>
                <a:gd name="T90" fmla="*/ 225 w 323"/>
                <a:gd name="T91" fmla="*/ 65 h 287"/>
                <a:gd name="T92" fmla="*/ 225 w 323"/>
                <a:gd name="T93" fmla="*/ 54 h 287"/>
                <a:gd name="T94" fmla="*/ 251 w 323"/>
                <a:gd name="T95" fmla="*/ 44 h 287"/>
                <a:gd name="T96" fmla="*/ 251 w 323"/>
                <a:gd name="T97" fmla="*/ 32 h 287"/>
                <a:gd name="T98" fmla="*/ 229 w 323"/>
                <a:gd name="T99" fmla="*/ 11 h 287"/>
                <a:gd name="T100" fmla="*/ 197 w 323"/>
                <a:gd name="T101" fmla="*/ 0 h 287"/>
                <a:gd name="T102" fmla="*/ 129 w 323"/>
                <a:gd name="T103" fmla="*/ 11 h 287"/>
                <a:gd name="T104" fmla="*/ 112 w 323"/>
                <a:gd name="T105" fmla="*/ 37 h 287"/>
                <a:gd name="T106" fmla="*/ 60 w 323"/>
                <a:gd name="T107" fmla="*/ 37 h 287"/>
                <a:gd name="T108" fmla="*/ 49 w 323"/>
                <a:gd name="T109" fmla="*/ 25 h 287"/>
                <a:gd name="T110" fmla="*/ 24 w 323"/>
                <a:gd name="T111" fmla="*/ 34 h 287"/>
                <a:gd name="T112" fmla="*/ 35 w 323"/>
                <a:gd name="T113" fmla="*/ 54 h 287"/>
                <a:gd name="T114" fmla="*/ 0 w 323"/>
                <a:gd name="T115" fmla="*/ 79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3" h="287">
                  <a:moveTo>
                    <a:pt x="0" y="79"/>
                  </a:moveTo>
                  <a:lnTo>
                    <a:pt x="14" y="97"/>
                  </a:lnTo>
                  <a:lnTo>
                    <a:pt x="29" y="87"/>
                  </a:lnTo>
                  <a:lnTo>
                    <a:pt x="57" y="101"/>
                  </a:lnTo>
                  <a:lnTo>
                    <a:pt x="48" y="119"/>
                  </a:lnTo>
                  <a:lnTo>
                    <a:pt x="59" y="128"/>
                  </a:lnTo>
                  <a:lnTo>
                    <a:pt x="73" y="114"/>
                  </a:lnTo>
                  <a:lnTo>
                    <a:pt x="94" y="128"/>
                  </a:lnTo>
                  <a:lnTo>
                    <a:pt x="112" y="128"/>
                  </a:lnTo>
                  <a:lnTo>
                    <a:pt x="132" y="118"/>
                  </a:lnTo>
                  <a:lnTo>
                    <a:pt x="159" y="134"/>
                  </a:lnTo>
                  <a:lnTo>
                    <a:pt x="159" y="149"/>
                  </a:lnTo>
                  <a:lnTo>
                    <a:pt x="143" y="168"/>
                  </a:lnTo>
                  <a:lnTo>
                    <a:pt x="143" y="178"/>
                  </a:lnTo>
                  <a:lnTo>
                    <a:pt x="152" y="184"/>
                  </a:lnTo>
                  <a:lnTo>
                    <a:pt x="152" y="196"/>
                  </a:lnTo>
                  <a:lnTo>
                    <a:pt x="138" y="196"/>
                  </a:lnTo>
                  <a:lnTo>
                    <a:pt x="131" y="182"/>
                  </a:lnTo>
                  <a:lnTo>
                    <a:pt x="96" y="197"/>
                  </a:lnTo>
                  <a:lnTo>
                    <a:pt x="117" y="234"/>
                  </a:lnTo>
                  <a:lnTo>
                    <a:pt x="145" y="217"/>
                  </a:lnTo>
                  <a:lnTo>
                    <a:pt x="171" y="217"/>
                  </a:lnTo>
                  <a:lnTo>
                    <a:pt x="171" y="242"/>
                  </a:lnTo>
                  <a:lnTo>
                    <a:pt x="154" y="242"/>
                  </a:lnTo>
                  <a:lnTo>
                    <a:pt x="154" y="259"/>
                  </a:lnTo>
                  <a:lnTo>
                    <a:pt x="173" y="287"/>
                  </a:lnTo>
                  <a:lnTo>
                    <a:pt x="180" y="287"/>
                  </a:lnTo>
                  <a:lnTo>
                    <a:pt x="195" y="274"/>
                  </a:lnTo>
                  <a:lnTo>
                    <a:pt x="195" y="253"/>
                  </a:lnTo>
                  <a:lnTo>
                    <a:pt x="182" y="231"/>
                  </a:lnTo>
                  <a:lnTo>
                    <a:pt x="182" y="213"/>
                  </a:lnTo>
                  <a:lnTo>
                    <a:pt x="207" y="175"/>
                  </a:lnTo>
                  <a:lnTo>
                    <a:pt x="228" y="175"/>
                  </a:lnTo>
                  <a:lnTo>
                    <a:pt x="249" y="187"/>
                  </a:lnTo>
                  <a:lnTo>
                    <a:pt x="240" y="207"/>
                  </a:lnTo>
                  <a:lnTo>
                    <a:pt x="231" y="200"/>
                  </a:lnTo>
                  <a:lnTo>
                    <a:pt x="223" y="209"/>
                  </a:lnTo>
                  <a:lnTo>
                    <a:pt x="247" y="244"/>
                  </a:lnTo>
                  <a:lnTo>
                    <a:pt x="267" y="244"/>
                  </a:lnTo>
                  <a:lnTo>
                    <a:pt x="275" y="221"/>
                  </a:lnTo>
                  <a:lnTo>
                    <a:pt x="275" y="172"/>
                  </a:lnTo>
                  <a:lnTo>
                    <a:pt x="308" y="151"/>
                  </a:lnTo>
                  <a:lnTo>
                    <a:pt x="323" y="116"/>
                  </a:lnTo>
                  <a:lnTo>
                    <a:pt x="266" y="77"/>
                  </a:lnTo>
                  <a:lnTo>
                    <a:pt x="242" y="77"/>
                  </a:lnTo>
                  <a:lnTo>
                    <a:pt x="225" y="65"/>
                  </a:lnTo>
                  <a:lnTo>
                    <a:pt x="225" y="54"/>
                  </a:lnTo>
                  <a:lnTo>
                    <a:pt x="251" y="44"/>
                  </a:lnTo>
                  <a:lnTo>
                    <a:pt x="251" y="32"/>
                  </a:lnTo>
                  <a:lnTo>
                    <a:pt x="229" y="11"/>
                  </a:lnTo>
                  <a:lnTo>
                    <a:pt x="197" y="0"/>
                  </a:lnTo>
                  <a:lnTo>
                    <a:pt x="129" y="11"/>
                  </a:lnTo>
                  <a:lnTo>
                    <a:pt x="112" y="37"/>
                  </a:lnTo>
                  <a:lnTo>
                    <a:pt x="60" y="37"/>
                  </a:lnTo>
                  <a:lnTo>
                    <a:pt x="49" y="25"/>
                  </a:lnTo>
                  <a:lnTo>
                    <a:pt x="24" y="34"/>
                  </a:lnTo>
                  <a:lnTo>
                    <a:pt x="35" y="54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970033"/>
            </a:solidFill>
            <a:ln w="9525" cap="flat">
              <a:solidFill>
                <a:srgbClr val="D1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76" name="Freeform 38">
              <a:extLst>
                <a:ext uri="{FF2B5EF4-FFF2-40B4-BE49-F238E27FC236}">
                  <a16:creationId xmlns:a16="http://schemas.microsoft.com/office/drawing/2014/main" id="{40B785F6-E44A-4836-8AF3-A9B8689FF1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0925" y="3570288"/>
              <a:ext cx="520700" cy="411163"/>
            </a:xfrm>
            <a:custGeom>
              <a:avLst/>
              <a:gdLst>
                <a:gd name="T0" fmla="*/ 46 w 328"/>
                <a:gd name="T1" fmla="*/ 0 h 259"/>
                <a:gd name="T2" fmla="*/ 0 w 328"/>
                <a:gd name="T3" fmla="*/ 47 h 259"/>
                <a:gd name="T4" fmla="*/ 0 w 328"/>
                <a:gd name="T5" fmla="*/ 148 h 259"/>
                <a:gd name="T6" fmla="*/ 25 w 328"/>
                <a:gd name="T7" fmla="*/ 148 h 259"/>
                <a:gd name="T8" fmla="*/ 6 w 328"/>
                <a:gd name="T9" fmla="*/ 168 h 259"/>
                <a:gd name="T10" fmla="*/ 17 w 328"/>
                <a:gd name="T11" fmla="*/ 180 h 259"/>
                <a:gd name="T12" fmla="*/ 69 w 328"/>
                <a:gd name="T13" fmla="*/ 180 h 259"/>
                <a:gd name="T14" fmla="*/ 86 w 328"/>
                <a:gd name="T15" fmla="*/ 154 h 259"/>
                <a:gd name="T16" fmla="*/ 154 w 328"/>
                <a:gd name="T17" fmla="*/ 143 h 259"/>
                <a:gd name="T18" fmla="*/ 186 w 328"/>
                <a:gd name="T19" fmla="*/ 154 h 259"/>
                <a:gd name="T20" fmla="*/ 208 w 328"/>
                <a:gd name="T21" fmla="*/ 175 h 259"/>
                <a:gd name="T22" fmla="*/ 208 w 328"/>
                <a:gd name="T23" fmla="*/ 187 h 259"/>
                <a:gd name="T24" fmla="*/ 182 w 328"/>
                <a:gd name="T25" fmla="*/ 197 h 259"/>
                <a:gd name="T26" fmla="*/ 182 w 328"/>
                <a:gd name="T27" fmla="*/ 208 h 259"/>
                <a:gd name="T28" fmla="*/ 199 w 328"/>
                <a:gd name="T29" fmla="*/ 220 h 259"/>
                <a:gd name="T30" fmla="*/ 223 w 328"/>
                <a:gd name="T31" fmla="*/ 220 h 259"/>
                <a:gd name="T32" fmla="*/ 280 w 328"/>
                <a:gd name="T33" fmla="*/ 259 h 259"/>
                <a:gd name="T34" fmla="*/ 311 w 328"/>
                <a:gd name="T35" fmla="*/ 219 h 259"/>
                <a:gd name="T36" fmla="*/ 311 w 328"/>
                <a:gd name="T37" fmla="*/ 151 h 259"/>
                <a:gd name="T38" fmla="*/ 328 w 328"/>
                <a:gd name="T39" fmla="*/ 140 h 259"/>
                <a:gd name="T40" fmla="*/ 328 w 328"/>
                <a:gd name="T41" fmla="*/ 123 h 259"/>
                <a:gd name="T42" fmla="*/ 293 w 328"/>
                <a:gd name="T43" fmla="*/ 89 h 259"/>
                <a:gd name="T44" fmla="*/ 293 w 328"/>
                <a:gd name="T45" fmla="*/ 68 h 259"/>
                <a:gd name="T46" fmla="*/ 266 w 328"/>
                <a:gd name="T47" fmla="*/ 49 h 259"/>
                <a:gd name="T48" fmla="*/ 137 w 328"/>
                <a:gd name="T49" fmla="*/ 73 h 259"/>
                <a:gd name="T50" fmla="*/ 93 w 328"/>
                <a:gd name="T51" fmla="*/ 73 h 259"/>
                <a:gd name="T52" fmla="*/ 46 w 328"/>
                <a:gd name="T53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8" h="259">
                  <a:moveTo>
                    <a:pt x="46" y="0"/>
                  </a:moveTo>
                  <a:lnTo>
                    <a:pt x="0" y="47"/>
                  </a:lnTo>
                  <a:lnTo>
                    <a:pt x="0" y="148"/>
                  </a:lnTo>
                  <a:lnTo>
                    <a:pt x="25" y="148"/>
                  </a:lnTo>
                  <a:lnTo>
                    <a:pt x="6" y="168"/>
                  </a:lnTo>
                  <a:lnTo>
                    <a:pt x="17" y="180"/>
                  </a:lnTo>
                  <a:lnTo>
                    <a:pt x="69" y="180"/>
                  </a:lnTo>
                  <a:lnTo>
                    <a:pt x="86" y="154"/>
                  </a:lnTo>
                  <a:lnTo>
                    <a:pt x="154" y="143"/>
                  </a:lnTo>
                  <a:lnTo>
                    <a:pt x="186" y="154"/>
                  </a:lnTo>
                  <a:lnTo>
                    <a:pt x="208" y="175"/>
                  </a:lnTo>
                  <a:lnTo>
                    <a:pt x="208" y="187"/>
                  </a:lnTo>
                  <a:lnTo>
                    <a:pt x="182" y="197"/>
                  </a:lnTo>
                  <a:lnTo>
                    <a:pt x="182" y="208"/>
                  </a:lnTo>
                  <a:lnTo>
                    <a:pt x="199" y="220"/>
                  </a:lnTo>
                  <a:lnTo>
                    <a:pt x="223" y="220"/>
                  </a:lnTo>
                  <a:lnTo>
                    <a:pt x="280" y="259"/>
                  </a:lnTo>
                  <a:lnTo>
                    <a:pt x="311" y="219"/>
                  </a:lnTo>
                  <a:lnTo>
                    <a:pt x="311" y="151"/>
                  </a:lnTo>
                  <a:lnTo>
                    <a:pt x="328" y="140"/>
                  </a:lnTo>
                  <a:lnTo>
                    <a:pt x="328" y="123"/>
                  </a:lnTo>
                  <a:lnTo>
                    <a:pt x="293" y="89"/>
                  </a:lnTo>
                  <a:lnTo>
                    <a:pt x="293" y="68"/>
                  </a:lnTo>
                  <a:lnTo>
                    <a:pt x="266" y="49"/>
                  </a:lnTo>
                  <a:lnTo>
                    <a:pt x="137" y="73"/>
                  </a:lnTo>
                  <a:lnTo>
                    <a:pt x="93" y="73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970033"/>
            </a:solidFill>
            <a:ln w="9525" cap="flat">
              <a:solidFill>
                <a:srgbClr val="D1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82" name="Freeform 39">
              <a:extLst>
                <a:ext uri="{FF2B5EF4-FFF2-40B4-BE49-F238E27FC236}">
                  <a16:creationId xmlns:a16="http://schemas.microsoft.com/office/drawing/2014/main" id="{0FA95EC0-0D43-C710-A31D-B29A23799B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963" y="3452813"/>
              <a:ext cx="423863" cy="422275"/>
            </a:xfrm>
            <a:custGeom>
              <a:avLst/>
              <a:gdLst>
                <a:gd name="T0" fmla="*/ 191 w 267"/>
                <a:gd name="T1" fmla="*/ 0 h 266"/>
                <a:gd name="T2" fmla="*/ 148 w 267"/>
                <a:gd name="T3" fmla="*/ 57 h 266"/>
                <a:gd name="T4" fmla="*/ 111 w 267"/>
                <a:gd name="T5" fmla="*/ 84 h 266"/>
                <a:gd name="T6" fmla="*/ 79 w 267"/>
                <a:gd name="T7" fmla="*/ 84 h 266"/>
                <a:gd name="T8" fmla="*/ 34 w 267"/>
                <a:gd name="T9" fmla="*/ 115 h 266"/>
                <a:gd name="T10" fmla="*/ 0 w 267"/>
                <a:gd name="T11" fmla="*/ 115 h 266"/>
                <a:gd name="T12" fmla="*/ 0 w 267"/>
                <a:gd name="T13" fmla="*/ 207 h 266"/>
                <a:gd name="T14" fmla="*/ 33 w 267"/>
                <a:gd name="T15" fmla="*/ 207 h 266"/>
                <a:gd name="T16" fmla="*/ 33 w 267"/>
                <a:gd name="T17" fmla="*/ 228 h 266"/>
                <a:gd name="T18" fmla="*/ 7 w 267"/>
                <a:gd name="T19" fmla="*/ 228 h 266"/>
                <a:gd name="T20" fmla="*/ 7 w 267"/>
                <a:gd name="T21" fmla="*/ 248 h 266"/>
                <a:gd name="T22" fmla="*/ 59 w 267"/>
                <a:gd name="T23" fmla="*/ 266 h 266"/>
                <a:gd name="T24" fmla="*/ 192 w 267"/>
                <a:gd name="T25" fmla="*/ 251 h 266"/>
                <a:gd name="T26" fmla="*/ 217 w 267"/>
                <a:gd name="T27" fmla="*/ 242 h 266"/>
                <a:gd name="T28" fmla="*/ 236 w 267"/>
                <a:gd name="T29" fmla="*/ 222 h 266"/>
                <a:gd name="T30" fmla="*/ 211 w 267"/>
                <a:gd name="T31" fmla="*/ 222 h 266"/>
                <a:gd name="T32" fmla="*/ 211 w 267"/>
                <a:gd name="T33" fmla="*/ 178 h 266"/>
                <a:gd name="T34" fmla="*/ 200 w 267"/>
                <a:gd name="T35" fmla="*/ 178 h 266"/>
                <a:gd name="T36" fmla="*/ 200 w 267"/>
                <a:gd name="T37" fmla="*/ 111 h 266"/>
                <a:gd name="T38" fmla="*/ 267 w 267"/>
                <a:gd name="T39" fmla="*/ 42 h 266"/>
                <a:gd name="T40" fmla="*/ 267 w 267"/>
                <a:gd name="T41" fmla="*/ 0 h 266"/>
                <a:gd name="T42" fmla="*/ 191 w 267"/>
                <a:gd name="T43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7" h="266">
                  <a:moveTo>
                    <a:pt x="191" y="0"/>
                  </a:moveTo>
                  <a:lnTo>
                    <a:pt x="148" y="57"/>
                  </a:lnTo>
                  <a:lnTo>
                    <a:pt x="111" y="84"/>
                  </a:lnTo>
                  <a:lnTo>
                    <a:pt x="79" y="84"/>
                  </a:lnTo>
                  <a:lnTo>
                    <a:pt x="34" y="115"/>
                  </a:lnTo>
                  <a:lnTo>
                    <a:pt x="0" y="115"/>
                  </a:lnTo>
                  <a:lnTo>
                    <a:pt x="0" y="207"/>
                  </a:lnTo>
                  <a:lnTo>
                    <a:pt x="33" y="207"/>
                  </a:lnTo>
                  <a:lnTo>
                    <a:pt x="33" y="228"/>
                  </a:lnTo>
                  <a:lnTo>
                    <a:pt x="7" y="228"/>
                  </a:lnTo>
                  <a:lnTo>
                    <a:pt x="7" y="248"/>
                  </a:lnTo>
                  <a:lnTo>
                    <a:pt x="59" y="266"/>
                  </a:lnTo>
                  <a:lnTo>
                    <a:pt x="192" y="251"/>
                  </a:lnTo>
                  <a:lnTo>
                    <a:pt x="217" y="242"/>
                  </a:lnTo>
                  <a:lnTo>
                    <a:pt x="236" y="222"/>
                  </a:lnTo>
                  <a:lnTo>
                    <a:pt x="211" y="222"/>
                  </a:lnTo>
                  <a:lnTo>
                    <a:pt x="211" y="178"/>
                  </a:lnTo>
                  <a:lnTo>
                    <a:pt x="200" y="178"/>
                  </a:lnTo>
                  <a:lnTo>
                    <a:pt x="200" y="111"/>
                  </a:lnTo>
                  <a:lnTo>
                    <a:pt x="267" y="42"/>
                  </a:lnTo>
                  <a:lnTo>
                    <a:pt x="267" y="0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970033"/>
            </a:solidFill>
            <a:ln w="9525" cap="flat">
              <a:solidFill>
                <a:srgbClr val="D1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83" name="Freeform 40">
              <a:extLst>
                <a:ext uri="{FF2B5EF4-FFF2-40B4-BE49-F238E27FC236}">
                  <a16:creationId xmlns:a16="http://schemas.microsoft.com/office/drawing/2014/main" id="{73BE960E-3466-30B4-03E6-3341EE12FF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4938" y="3489326"/>
              <a:ext cx="581025" cy="595313"/>
            </a:xfrm>
            <a:custGeom>
              <a:avLst/>
              <a:gdLst>
                <a:gd name="T0" fmla="*/ 161 w 366"/>
                <a:gd name="T1" fmla="*/ 0 h 375"/>
                <a:gd name="T2" fmla="*/ 148 w 366"/>
                <a:gd name="T3" fmla="*/ 57 h 375"/>
                <a:gd name="T4" fmla="*/ 148 w 366"/>
                <a:gd name="T5" fmla="*/ 91 h 375"/>
                <a:gd name="T6" fmla="*/ 174 w 366"/>
                <a:gd name="T7" fmla="*/ 91 h 375"/>
                <a:gd name="T8" fmla="*/ 174 w 366"/>
                <a:gd name="T9" fmla="*/ 110 h 375"/>
                <a:gd name="T10" fmla="*/ 138 w 366"/>
                <a:gd name="T11" fmla="*/ 110 h 375"/>
                <a:gd name="T12" fmla="*/ 121 w 366"/>
                <a:gd name="T13" fmla="*/ 80 h 375"/>
                <a:gd name="T14" fmla="*/ 94 w 366"/>
                <a:gd name="T15" fmla="*/ 120 h 375"/>
                <a:gd name="T16" fmla="*/ 0 w 366"/>
                <a:gd name="T17" fmla="*/ 120 h 375"/>
                <a:gd name="T18" fmla="*/ 6 w 366"/>
                <a:gd name="T19" fmla="*/ 211 h 375"/>
                <a:gd name="T20" fmla="*/ 60 w 366"/>
                <a:gd name="T21" fmla="*/ 268 h 375"/>
                <a:gd name="T22" fmla="*/ 46 w 366"/>
                <a:gd name="T23" fmla="*/ 289 h 375"/>
                <a:gd name="T24" fmla="*/ 27 w 366"/>
                <a:gd name="T25" fmla="*/ 276 h 375"/>
                <a:gd name="T26" fmla="*/ 27 w 366"/>
                <a:gd name="T27" fmla="*/ 306 h 375"/>
                <a:gd name="T28" fmla="*/ 56 w 366"/>
                <a:gd name="T29" fmla="*/ 333 h 375"/>
                <a:gd name="T30" fmla="*/ 93 w 366"/>
                <a:gd name="T31" fmla="*/ 333 h 375"/>
                <a:gd name="T32" fmla="*/ 93 w 366"/>
                <a:gd name="T33" fmla="*/ 365 h 375"/>
                <a:gd name="T34" fmla="*/ 111 w 366"/>
                <a:gd name="T35" fmla="*/ 375 h 375"/>
                <a:gd name="T36" fmla="*/ 111 w 366"/>
                <a:gd name="T37" fmla="*/ 335 h 375"/>
                <a:gd name="T38" fmla="*/ 157 w 366"/>
                <a:gd name="T39" fmla="*/ 275 h 375"/>
                <a:gd name="T40" fmla="*/ 209 w 366"/>
                <a:gd name="T41" fmla="*/ 251 h 375"/>
                <a:gd name="T42" fmla="*/ 232 w 366"/>
                <a:gd name="T43" fmla="*/ 262 h 375"/>
                <a:gd name="T44" fmla="*/ 232 w 366"/>
                <a:gd name="T45" fmla="*/ 291 h 375"/>
                <a:gd name="T46" fmla="*/ 313 w 366"/>
                <a:gd name="T47" fmla="*/ 299 h 375"/>
                <a:gd name="T48" fmla="*/ 313 w 366"/>
                <a:gd name="T49" fmla="*/ 283 h 375"/>
                <a:gd name="T50" fmla="*/ 331 w 366"/>
                <a:gd name="T51" fmla="*/ 283 h 375"/>
                <a:gd name="T52" fmla="*/ 327 w 366"/>
                <a:gd name="T53" fmla="*/ 248 h 375"/>
                <a:gd name="T54" fmla="*/ 366 w 366"/>
                <a:gd name="T55" fmla="*/ 184 h 375"/>
                <a:gd name="T56" fmla="*/ 366 w 366"/>
                <a:gd name="T57" fmla="*/ 92 h 375"/>
                <a:gd name="T58" fmla="*/ 332 w 366"/>
                <a:gd name="T59" fmla="*/ 66 h 375"/>
                <a:gd name="T60" fmla="*/ 304 w 366"/>
                <a:gd name="T61" fmla="*/ 75 h 375"/>
                <a:gd name="T62" fmla="*/ 304 w 366"/>
                <a:gd name="T63" fmla="*/ 51 h 375"/>
                <a:gd name="T64" fmla="*/ 320 w 366"/>
                <a:gd name="T65" fmla="*/ 51 h 375"/>
                <a:gd name="T66" fmla="*/ 320 w 366"/>
                <a:gd name="T67" fmla="*/ 32 h 375"/>
                <a:gd name="T68" fmla="*/ 257 w 366"/>
                <a:gd name="T69" fmla="*/ 32 h 375"/>
                <a:gd name="T70" fmla="*/ 241 w 366"/>
                <a:gd name="T71" fmla="*/ 3 h 375"/>
                <a:gd name="T72" fmla="*/ 219 w 366"/>
                <a:gd name="T73" fmla="*/ 3 h 375"/>
                <a:gd name="T74" fmla="*/ 219 w 366"/>
                <a:gd name="T75" fmla="*/ 24 h 375"/>
                <a:gd name="T76" fmla="*/ 208 w 366"/>
                <a:gd name="T77" fmla="*/ 24 h 375"/>
                <a:gd name="T78" fmla="*/ 184 w 366"/>
                <a:gd name="T79" fmla="*/ 1 h 375"/>
                <a:gd name="T80" fmla="*/ 161 w 366"/>
                <a:gd name="T81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66" h="375">
                  <a:moveTo>
                    <a:pt x="161" y="0"/>
                  </a:moveTo>
                  <a:lnTo>
                    <a:pt x="148" y="57"/>
                  </a:lnTo>
                  <a:lnTo>
                    <a:pt x="148" y="91"/>
                  </a:lnTo>
                  <a:lnTo>
                    <a:pt x="174" y="91"/>
                  </a:lnTo>
                  <a:lnTo>
                    <a:pt x="174" y="110"/>
                  </a:lnTo>
                  <a:lnTo>
                    <a:pt x="138" y="110"/>
                  </a:lnTo>
                  <a:lnTo>
                    <a:pt x="121" y="80"/>
                  </a:lnTo>
                  <a:lnTo>
                    <a:pt x="94" y="120"/>
                  </a:lnTo>
                  <a:lnTo>
                    <a:pt x="0" y="120"/>
                  </a:lnTo>
                  <a:lnTo>
                    <a:pt x="6" y="211"/>
                  </a:lnTo>
                  <a:lnTo>
                    <a:pt x="60" y="268"/>
                  </a:lnTo>
                  <a:lnTo>
                    <a:pt x="46" y="289"/>
                  </a:lnTo>
                  <a:lnTo>
                    <a:pt x="27" y="276"/>
                  </a:lnTo>
                  <a:lnTo>
                    <a:pt x="27" y="306"/>
                  </a:lnTo>
                  <a:lnTo>
                    <a:pt x="56" y="333"/>
                  </a:lnTo>
                  <a:lnTo>
                    <a:pt x="93" y="333"/>
                  </a:lnTo>
                  <a:lnTo>
                    <a:pt x="93" y="365"/>
                  </a:lnTo>
                  <a:lnTo>
                    <a:pt x="111" y="375"/>
                  </a:lnTo>
                  <a:lnTo>
                    <a:pt x="111" y="335"/>
                  </a:lnTo>
                  <a:lnTo>
                    <a:pt x="157" y="275"/>
                  </a:lnTo>
                  <a:lnTo>
                    <a:pt x="209" y="251"/>
                  </a:lnTo>
                  <a:lnTo>
                    <a:pt x="232" y="262"/>
                  </a:lnTo>
                  <a:lnTo>
                    <a:pt x="232" y="291"/>
                  </a:lnTo>
                  <a:lnTo>
                    <a:pt x="313" y="299"/>
                  </a:lnTo>
                  <a:lnTo>
                    <a:pt x="313" y="283"/>
                  </a:lnTo>
                  <a:lnTo>
                    <a:pt x="331" y="283"/>
                  </a:lnTo>
                  <a:lnTo>
                    <a:pt x="327" y="248"/>
                  </a:lnTo>
                  <a:lnTo>
                    <a:pt x="366" y="184"/>
                  </a:lnTo>
                  <a:lnTo>
                    <a:pt x="366" y="92"/>
                  </a:lnTo>
                  <a:lnTo>
                    <a:pt x="332" y="66"/>
                  </a:lnTo>
                  <a:lnTo>
                    <a:pt x="304" y="75"/>
                  </a:lnTo>
                  <a:lnTo>
                    <a:pt x="304" y="51"/>
                  </a:lnTo>
                  <a:lnTo>
                    <a:pt x="320" y="51"/>
                  </a:lnTo>
                  <a:lnTo>
                    <a:pt x="320" y="32"/>
                  </a:lnTo>
                  <a:lnTo>
                    <a:pt x="257" y="32"/>
                  </a:lnTo>
                  <a:lnTo>
                    <a:pt x="241" y="3"/>
                  </a:lnTo>
                  <a:lnTo>
                    <a:pt x="219" y="3"/>
                  </a:lnTo>
                  <a:lnTo>
                    <a:pt x="219" y="24"/>
                  </a:lnTo>
                  <a:lnTo>
                    <a:pt x="208" y="24"/>
                  </a:lnTo>
                  <a:lnTo>
                    <a:pt x="184" y="1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970033"/>
            </a:solidFill>
            <a:ln w="9525" cap="flat">
              <a:solidFill>
                <a:srgbClr val="D1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84" name="Freeform 41">
              <a:extLst>
                <a:ext uri="{FF2B5EF4-FFF2-40B4-BE49-F238E27FC236}">
                  <a16:creationId xmlns:a16="http://schemas.microsoft.com/office/drawing/2014/main" id="{64F288F6-1ECC-CE67-A226-2AF839B08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1825" y="3781426"/>
              <a:ext cx="406400" cy="336550"/>
            </a:xfrm>
            <a:custGeom>
              <a:avLst/>
              <a:gdLst>
                <a:gd name="T0" fmla="*/ 47 w 256"/>
                <a:gd name="T1" fmla="*/ 130 h 212"/>
                <a:gd name="T2" fmla="*/ 47 w 256"/>
                <a:gd name="T3" fmla="*/ 212 h 212"/>
                <a:gd name="T4" fmla="*/ 90 w 256"/>
                <a:gd name="T5" fmla="*/ 209 h 212"/>
                <a:gd name="T6" fmla="*/ 112 w 256"/>
                <a:gd name="T7" fmla="*/ 197 h 212"/>
                <a:gd name="T8" fmla="*/ 149 w 256"/>
                <a:gd name="T9" fmla="*/ 199 h 212"/>
                <a:gd name="T10" fmla="*/ 170 w 256"/>
                <a:gd name="T11" fmla="*/ 180 h 212"/>
                <a:gd name="T12" fmla="*/ 211 w 256"/>
                <a:gd name="T13" fmla="*/ 192 h 212"/>
                <a:gd name="T14" fmla="*/ 211 w 256"/>
                <a:gd name="T15" fmla="*/ 115 h 212"/>
                <a:gd name="T16" fmla="*/ 235 w 256"/>
                <a:gd name="T17" fmla="*/ 115 h 212"/>
                <a:gd name="T18" fmla="*/ 235 w 256"/>
                <a:gd name="T19" fmla="*/ 107 h 212"/>
                <a:gd name="T20" fmla="*/ 221 w 256"/>
                <a:gd name="T21" fmla="*/ 89 h 212"/>
                <a:gd name="T22" fmla="*/ 256 w 256"/>
                <a:gd name="T23" fmla="*/ 64 h 212"/>
                <a:gd name="T24" fmla="*/ 245 w 256"/>
                <a:gd name="T25" fmla="*/ 44 h 212"/>
                <a:gd name="T26" fmla="*/ 113 w 256"/>
                <a:gd name="T27" fmla="*/ 59 h 212"/>
                <a:gd name="T28" fmla="*/ 60 w 256"/>
                <a:gd name="T29" fmla="*/ 41 h 212"/>
                <a:gd name="T30" fmla="*/ 60 w 256"/>
                <a:gd name="T31" fmla="*/ 21 h 212"/>
                <a:gd name="T32" fmla="*/ 86 w 256"/>
                <a:gd name="T33" fmla="*/ 21 h 212"/>
                <a:gd name="T34" fmla="*/ 86 w 256"/>
                <a:gd name="T35" fmla="*/ 0 h 212"/>
                <a:gd name="T36" fmla="*/ 53 w 256"/>
                <a:gd name="T37" fmla="*/ 0 h 212"/>
                <a:gd name="T38" fmla="*/ 14 w 256"/>
                <a:gd name="T39" fmla="*/ 64 h 212"/>
                <a:gd name="T40" fmla="*/ 18 w 256"/>
                <a:gd name="T41" fmla="*/ 99 h 212"/>
                <a:gd name="T42" fmla="*/ 0 w 256"/>
                <a:gd name="T43" fmla="*/ 99 h 212"/>
                <a:gd name="T44" fmla="*/ 0 w 256"/>
                <a:gd name="T45" fmla="*/ 115 h 212"/>
                <a:gd name="T46" fmla="*/ 14 w 256"/>
                <a:gd name="T47" fmla="*/ 130 h 212"/>
                <a:gd name="T48" fmla="*/ 47 w 256"/>
                <a:gd name="T49" fmla="*/ 13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6" h="212">
                  <a:moveTo>
                    <a:pt x="47" y="130"/>
                  </a:moveTo>
                  <a:lnTo>
                    <a:pt x="47" y="212"/>
                  </a:lnTo>
                  <a:lnTo>
                    <a:pt x="90" y="209"/>
                  </a:lnTo>
                  <a:lnTo>
                    <a:pt x="112" y="197"/>
                  </a:lnTo>
                  <a:lnTo>
                    <a:pt x="149" y="199"/>
                  </a:lnTo>
                  <a:lnTo>
                    <a:pt x="170" y="180"/>
                  </a:lnTo>
                  <a:lnTo>
                    <a:pt x="211" y="192"/>
                  </a:lnTo>
                  <a:lnTo>
                    <a:pt x="211" y="115"/>
                  </a:lnTo>
                  <a:lnTo>
                    <a:pt x="235" y="115"/>
                  </a:lnTo>
                  <a:lnTo>
                    <a:pt x="235" y="107"/>
                  </a:lnTo>
                  <a:lnTo>
                    <a:pt x="221" y="89"/>
                  </a:lnTo>
                  <a:lnTo>
                    <a:pt x="256" y="64"/>
                  </a:lnTo>
                  <a:lnTo>
                    <a:pt x="245" y="44"/>
                  </a:lnTo>
                  <a:lnTo>
                    <a:pt x="113" y="59"/>
                  </a:lnTo>
                  <a:lnTo>
                    <a:pt x="60" y="41"/>
                  </a:lnTo>
                  <a:lnTo>
                    <a:pt x="60" y="21"/>
                  </a:lnTo>
                  <a:lnTo>
                    <a:pt x="86" y="21"/>
                  </a:lnTo>
                  <a:lnTo>
                    <a:pt x="86" y="0"/>
                  </a:lnTo>
                  <a:lnTo>
                    <a:pt x="53" y="0"/>
                  </a:lnTo>
                  <a:lnTo>
                    <a:pt x="14" y="64"/>
                  </a:lnTo>
                  <a:lnTo>
                    <a:pt x="18" y="99"/>
                  </a:lnTo>
                  <a:lnTo>
                    <a:pt x="0" y="99"/>
                  </a:lnTo>
                  <a:lnTo>
                    <a:pt x="0" y="115"/>
                  </a:lnTo>
                  <a:lnTo>
                    <a:pt x="14" y="130"/>
                  </a:lnTo>
                  <a:lnTo>
                    <a:pt x="47" y="130"/>
                  </a:lnTo>
                  <a:close/>
                </a:path>
              </a:pathLst>
            </a:custGeom>
            <a:solidFill>
              <a:srgbClr val="970033"/>
            </a:solidFill>
            <a:ln w="9525" cap="flat">
              <a:solidFill>
                <a:srgbClr val="D1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85" name="Freeform 42">
              <a:extLst>
                <a:ext uri="{FF2B5EF4-FFF2-40B4-BE49-F238E27FC236}">
                  <a16:creationId xmlns:a16="http://schemas.microsoft.com/office/drawing/2014/main" id="{28E00291-A80E-D769-439F-5246C57C87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6563" y="4494213"/>
              <a:ext cx="512763" cy="328613"/>
            </a:xfrm>
            <a:custGeom>
              <a:avLst/>
              <a:gdLst>
                <a:gd name="T0" fmla="*/ 116 w 323"/>
                <a:gd name="T1" fmla="*/ 0 h 207"/>
                <a:gd name="T2" fmla="*/ 76 w 323"/>
                <a:gd name="T3" fmla="*/ 8 h 207"/>
                <a:gd name="T4" fmla="*/ 27 w 323"/>
                <a:gd name="T5" fmla="*/ 14 h 207"/>
                <a:gd name="T6" fmla="*/ 0 w 323"/>
                <a:gd name="T7" fmla="*/ 0 h 207"/>
                <a:gd name="T8" fmla="*/ 0 w 323"/>
                <a:gd name="T9" fmla="*/ 16 h 207"/>
                <a:gd name="T10" fmla="*/ 26 w 323"/>
                <a:gd name="T11" fmla="*/ 42 h 207"/>
                <a:gd name="T12" fmla="*/ 26 w 323"/>
                <a:gd name="T13" fmla="*/ 71 h 207"/>
                <a:gd name="T14" fmla="*/ 93 w 323"/>
                <a:gd name="T15" fmla="*/ 126 h 207"/>
                <a:gd name="T16" fmla="*/ 93 w 323"/>
                <a:gd name="T17" fmla="*/ 142 h 207"/>
                <a:gd name="T18" fmla="*/ 134 w 323"/>
                <a:gd name="T19" fmla="*/ 142 h 207"/>
                <a:gd name="T20" fmla="*/ 134 w 323"/>
                <a:gd name="T21" fmla="*/ 182 h 207"/>
                <a:gd name="T22" fmla="*/ 163 w 323"/>
                <a:gd name="T23" fmla="*/ 207 h 207"/>
                <a:gd name="T24" fmla="*/ 222 w 323"/>
                <a:gd name="T25" fmla="*/ 207 h 207"/>
                <a:gd name="T26" fmla="*/ 294 w 323"/>
                <a:gd name="T27" fmla="*/ 194 h 207"/>
                <a:gd name="T28" fmla="*/ 294 w 323"/>
                <a:gd name="T29" fmla="*/ 180 h 207"/>
                <a:gd name="T30" fmla="*/ 285 w 323"/>
                <a:gd name="T31" fmla="*/ 177 h 207"/>
                <a:gd name="T32" fmla="*/ 285 w 323"/>
                <a:gd name="T33" fmla="*/ 165 h 207"/>
                <a:gd name="T34" fmla="*/ 323 w 323"/>
                <a:gd name="T35" fmla="*/ 153 h 207"/>
                <a:gd name="T36" fmla="*/ 323 w 323"/>
                <a:gd name="T37" fmla="*/ 142 h 207"/>
                <a:gd name="T38" fmla="*/ 292 w 323"/>
                <a:gd name="T39" fmla="*/ 142 h 207"/>
                <a:gd name="T40" fmla="*/ 292 w 323"/>
                <a:gd name="T41" fmla="*/ 125 h 207"/>
                <a:gd name="T42" fmla="*/ 311 w 323"/>
                <a:gd name="T43" fmla="*/ 107 h 207"/>
                <a:gd name="T44" fmla="*/ 311 w 323"/>
                <a:gd name="T45" fmla="*/ 96 h 207"/>
                <a:gd name="T46" fmla="*/ 267 w 323"/>
                <a:gd name="T47" fmla="*/ 81 h 207"/>
                <a:gd name="T48" fmla="*/ 242 w 323"/>
                <a:gd name="T49" fmla="*/ 106 h 207"/>
                <a:gd name="T50" fmla="*/ 198 w 323"/>
                <a:gd name="T51" fmla="*/ 106 h 207"/>
                <a:gd name="T52" fmla="*/ 160 w 323"/>
                <a:gd name="T53" fmla="*/ 52 h 207"/>
                <a:gd name="T54" fmla="*/ 139 w 323"/>
                <a:gd name="T55" fmla="*/ 52 h 207"/>
                <a:gd name="T56" fmla="*/ 139 w 323"/>
                <a:gd name="T57" fmla="*/ 16 h 207"/>
                <a:gd name="T58" fmla="*/ 116 w 323"/>
                <a:gd name="T5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23" h="207">
                  <a:moveTo>
                    <a:pt x="116" y="0"/>
                  </a:moveTo>
                  <a:lnTo>
                    <a:pt x="76" y="8"/>
                  </a:lnTo>
                  <a:lnTo>
                    <a:pt x="27" y="14"/>
                  </a:lnTo>
                  <a:lnTo>
                    <a:pt x="0" y="0"/>
                  </a:lnTo>
                  <a:lnTo>
                    <a:pt x="0" y="16"/>
                  </a:lnTo>
                  <a:lnTo>
                    <a:pt x="26" y="42"/>
                  </a:lnTo>
                  <a:lnTo>
                    <a:pt x="26" y="71"/>
                  </a:lnTo>
                  <a:lnTo>
                    <a:pt x="93" y="126"/>
                  </a:lnTo>
                  <a:lnTo>
                    <a:pt x="93" y="142"/>
                  </a:lnTo>
                  <a:lnTo>
                    <a:pt x="134" y="142"/>
                  </a:lnTo>
                  <a:lnTo>
                    <a:pt x="134" y="182"/>
                  </a:lnTo>
                  <a:lnTo>
                    <a:pt x="163" y="207"/>
                  </a:lnTo>
                  <a:lnTo>
                    <a:pt x="222" y="207"/>
                  </a:lnTo>
                  <a:lnTo>
                    <a:pt x="294" y="194"/>
                  </a:lnTo>
                  <a:lnTo>
                    <a:pt x="294" y="180"/>
                  </a:lnTo>
                  <a:lnTo>
                    <a:pt x="285" y="177"/>
                  </a:lnTo>
                  <a:lnTo>
                    <a:pt x="285" y="165"/>
                  </a:lnTo>
                  <a:lnTo>
                    <a:pt x="323" y="153"/>
                  </a:lnTo>
                  <a:lnTo>
                    <a:pt x="323" y="142"/>
                  </a:lnTo>
                  <a:lnTo>
                    <a:pt x="292" y="142"/>
                  </a:lnTo>
                  <a:lnTo>
                    <a:pt x="292" y="125"/>
                  </a:lnTo>
                  <a:lnTo>
                    <a:pt x="311" y="107"/>
                  </a:lnTo>
                  <a:lnTo>
                    <a:pt x="311" y="96"/>
                  </a:lnTo>
                  <a:lnTo>
                    <a:pt x="267" y="81"/>
                  </a:lnTo>
                  <a:lnTo>
                    <a:pt x="242" y="106"/>
                  </a:lnTo>
                  <a:lnTo>
                    <a:pt x="198" y="106"/>
                  </a:lnTo>
                  <a:lnTo>
                    <a:pt x="160" y="52"/>
                  </a:lnTo>
                  <a:lnTo>
                    <a:pt x="139" y="52"/>
                  </a:lnTo>
                  <a:lnTo>
                    <a:pt x="139" y="16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970033"/>
            </a:solidFill>
            <a:ln w="9525" cap="flat">
              <a:solidFill>
                <a:srgbClr val="D1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86" name="Freeform 43">
              <a:extLst>
                <a:ext uri="{FF2B5EF4-FFF2-40B4-BE49-F238E27FC236}">
                  <a16:creationId xmlns:a16="http://schemas.microsoft.com/office/drawing/2014/main" id="{C00228AE-EADE-D570-FAA1-E7C7C15ECE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7950" y="4017963"/>
              <a:ext cx="449263" cy="595313"/>
            </a:xfrm>
            <a:custGeom>
              <a:avLst/>
              <a:gdLst>
                <a:gd name="T0" fmla="*/ 128 w 283"/>
                <a:gd name="T1" fmla="*/ 267 h 375"/>
                <a:gd name="T2" fmla="*/ 207 w 283"/>
                <a:gd name="T3" fmla="*/ 300 h 375"/>
                <a:gd name="T4" fmla="*/ 234 w 283"/>
                <a:gd name="T5" fmla="*/ 314 h 375"/>
                <a:gd name="T6" fmla="*/ 283 w 283"/>
                <a:gd name="T7" fmla="*/ 308 h 375"/>
                <a:gd name="T8" fmla="*/ 265 w 283"/>
                <a:gd name="T9" fmla="*/ 285 h 375"/>
                <a:gd name="T10" fmla="*/ 265 w 283"/>
                <a:gd name="T11" fmla="*/ 265 h 375"/>
                <a:gd name="T12" fmla="*/ 244 w 283"/>
                <a:gd name="T13" fmla="*/ 233 h 375"/>
                <a:gd name="T14" fmla="*/ 215 w 283"/>
                <a:gd name="T15" fmla="*/ 207 h 375"/>
                <a:gd name="T16" fmla="*/ 188 w 283"/>
                <a:gd name="T17" fmla="*/ 207 h 375"/>
                <a:gd name="T18" fmla="*/ 188 w 283"/>
                <a:gd name="T19" fmla="*/ 177 h 375"/>
                <a:gd name="T20" fmla="*/ 168 w 283"/>
                <a:gd name="T21" fmla="*/ 161 h 375"/>
                <a:gd name="T22" fmla="*/ 168 w 283"/>
                <a:gd name="T23" fmla="*/ 142 h 375"/>
                <a:gd name="T24" fmla="*/ 213 w 283"/>
                <a:gd name="T25" fmla="*/ 142 h 375"/>
                <a:gd name="T26" fmla="*/ 213 w 283"/>
                <a:gd name="T27" fmla="*/ 109 h 375"/>
                <a:gd name="T28" fmla="*/ 203 w 283"/>
                <a:gd name="T29" fmla="*/ 80 h 375"/>
                <a:gd name="T30" fmla="*/ 128 w 283"/>
                <a:gd name="T31" fmla="*/ 42 h 375"/>
                <a:gd name="T32" fmla="*/ 110 w 283"/>
                <a:gd name="T33" fmla="*/ 32 h 375"/>
                <a:gd name="T34" fmla="*/ 110 w 283"/>
                <a:gd name="T35" fmla="*/ 0 h 375"/>
                <a:gd name="T36" fmla="*/ 73 w 283"/>
                <a:gd name="T37" fmla="*/ 0 h 375"/>
                <a:gd name="T38" fmla="*/ 96 w 283"/>
                <a:gd name="T39" fmla="*/ 36 h 375"/>
                <a:gd name="T40" fmla="*/ 88 w 283"/>
                <a:gd name="T41" fmla="*/ 50 h 375"/>
                <a:gd name="T42" fmla="*/ 73 w 283"/>
                <a:gd name="T43" fmla="*/ 48 h 375"/>
                <a:gd name="T44" fmla="*/ 59 w 283"/>
                <a:gd name="T45" fmla="*/ 73 h 375"/>
                <a:gd name="T46" fmla="*/ 74 w 283"/>
                <a:gd name="T47" fmla="*/ 85 h 375"/>
                <a:gd name="T48" fmla="*/ 74 w 283"/>
                <a:gd name="T49" fmla="*/ 148 h 375"/>
                <a:gd name="T50" fmla="*/ 99 w 283"/>
                <a:gd name="T51" fmla="*/ 175 h 375"/>
                <a:gd name="T52" fmla="*/ 99 w 283"/>
                <a:gd name="T53" fmla="*/ 206 h 375"/>
                <a:gd name="T54" fmla="*/ 48 w 283"/>
                <a:gd name="T55" fmla="*/ 241 h 375"/>
                <a:gd name="T56" fmla="*/ 17 w 283"/>
                <a:gd name="T57" fmla="*/ 241 h 375"/>
                <a:gd name="T58" fmla="*/ 17 w 283"/>
                <a:gd name="T59" fmla="*/ 307 h 375"/>
                <a:gd name="T60" fmla="*/ 7 w 283"/>
                <a:gd name="T61" fmla="*/ 325 h 375"/>
                <a:gd name="T62" fmla="*/ 7 w 283"/>
                <a:gd name="T63" fmla="*/ 344 h 375"/>
                <a:gd name="T64" fmla="*/ 0 w 283"/>
                <a:gd name="T65" fmla="*/ 362 h 375"/>
                <a:gd name="T66" fmla="*/ 23 w 283"/>
                <a:gd name="T67" fmla="*/ 375 h 375"/>
                <a:gd name="T68" fmla="*/ 59 w 283"/>
                <a:gd name="T69" fmla="*/ 361 h 375"/>
                <a:gd name="T70" fmla="*/ 59 w 283"/>
                <a:gd name="T71" fmla="*/ 340 h 375"/>
                <a:gd name="T72" fmla="*/ 82 w 283"/>
                <a:gd name="T73" fmla="*/ 340 h 375"/>
                <a:gd name="T74" fmla="*/ 128 w 283"/>
                <a:gd name="T75" fmla="*/ 267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3" h="375">
                  <a:moveTo>
                    <a:pt x="128" y="267"/>
                  </a:moveTo>
                  <a:lnTo>
                    <a:pt x="207" y="300"/>
                  </a:lnTo>
                  <a:lnTo>
                    <a:pt x="234" y="314"/>
                  </a:lnTo>
                  <a:lnTo>
                    <a:pt x="283" y="308"/>
                  </a:lnTo>
                  <a:lnTo>
                    <a:pt x="265" y="285"/>
                  </a:lnTo>
                  <a:lnTo>
                    <a:pt x="265" y="265"/>
                  </a:lnTo>
                  <a:lnTo>
                    <a:pt x="244" y="233"/>
                  </a:lnTo>
                  <a:lnTo>
                    <a:pt x="215" y="207"/>
                  </a:lnTo>
                  <a:lnTo>
                    <a:pt x="188" y="207"/>
                  </a:lnTo>
                  <a:lnTo>
                    <a:pt x="188" y="177"/>
                  </a:lnTo>
                  <a:lnTo>
                    <a:pt x="168" y="161"/>
                  </a:lnTo>
                  <a:lnTo>
                    <a:pt x="168" y="142"/>
                  </a:lnTo>
                  <a:lnTo>
                    <a:pt x="213" y="142"/>
                  </a:lnTo>
                  <a:lnTo>
                    <a:pt x="213" y="109"/>
                  </a:lnTo>
                  <a:lnTo>
                    <a:pt x="203" y="80"/>
                  </a:lnTo>
                  <a:lnTo>
                    <a:pt x="128" y="42"/>
                  </a:lnTo>
                  <a:lnTo>
                    <a:pt x="110" y="32"/>
                  </a:lnTo>
                  <a:lnTo>
                    <a:pt x="110" y="0"/>
                  </a:lnTo>
                  <a:lnTo>
                    <a:pt x="73" y="0"/>
                  </a:lnTo>
                  <a:lnTo>
                    <a:pt x="96" y="36"/>
                  </a:lnTo>
                  <a:lnTo>
                    <a:pt x="88" y="50"/>
                  </a:lnTo>
                  <a:lnTo>
                    <a:pt x="73" y="48"/>
                  </a:lnTo>
                  <a:lnTo>
                    <a:pt x="59" y="73"/>
                  </a:lnTo>
                  <a:lnTo>
                    <a:pt x="74" y="85"/>
                  </a:lnTo>
                  <a:lnTo>
                    <a:pt x="74" y="148"/>
                  </a:lnTo>
                  <a:lnTo>
                    <a:pt x="99" y="175"/>
                  </a:lnTo>
                  <a:lnTo>
                    <a:pt x="99" y="206"/>
                  </a:lnTo>
                  <a:lnTo>
                    <a:pt x="48" y="241"/>
                  </a:lnTo>
                  <a:lnTo>
                    <a:pt x="17" y="241"/>
                  </a:lnTo>
                  <a:lnTo>
                    <a:pt x="17" y="307"/>
                  </a:lnTo>
                  <a:lnTo>
                    <a:pt x="7" y="325"/>
                  </a:lnTo>
                  <a:lnTo>
                    <a:pt x="7" y="344"/>
                  </a:lnTo>
                  <a:lnTo>
                    <a:pt x="0" y="362"/>
                  </a:lnTo>
                  <a:lnTo>
                    <a:pt x="23" y="375"/>
                  </a:lnTo>
                  <a:lnTo>
                    <a:pt x="59" y="361"/>
                  </a:lnTo>
                  <a:lnTo>
                    <a:pt x="59" y="340"/>
                  </a:lnTo>
                  <a:lnTo>
                    <a:pt x="82" y="340"/>
                  </a:lnTo>
                  <a:lnTo>
                    <a:pt x="128" y="267"/>
                  </a:lnTo>
                  <a:close/>
                </a:path>
              </a:pathLst>
            </a:custGeom>
            <a:solidFill>
              <a:srgbClr val="970033"/>
            </a:solidFill>
            <a:ln w="9525" cap="flat">
              <a:solidFill>
                <a:srgbClr val="D1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87" name="Freeform 44">
              <a:extLst>
                <a:ext uri="{FF2B5EF4-FFF2-40B4-BE49-F238E27FC236}">
                  <a16:creationId xmlns:a16="http://schemas.microsoft.com/office/drawing/2014/main" id="{2D691F1E-0E9E-5F90-9E7F-556801069B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1150" y="3887788"/>
              <a:ext cx="463550" cy="500063"/>
            </a:xfrm>
            <a:custGeom>
              <a:avLst/>
              <a:gdLst>
                <a:gd name="T0" fmla="*/ 121 w 292"/>
                <a:gd name="T1" fmla="*/ 40 h 315"/>
                <a:gd name="T2" fmla="*/ 121 w 292"/>
                <a:gd name="T3" fmla="*/ 11 h 315"/>
                <a:gd name="T4" fmla="*/ 98 w 292"/>
                <a:gd name="T5" fmla="*/ 0 h 315"/>
                <a:gd name="T6" fmla="*/ 46 w 292"/>
                <a:gd name="T7" fmla="*/ 24 h 315"/>
                <a:gd name="T8" fmla="*/ 0 w 292"/>
                <a:gd name="T9" fmla="*/ 84 h 315"/>
                <a:gd name="T10" fmla="*/ 0 w 292"/>
                <a:gd name="T11" fmla="*/ 124 h 315"/>
                <a:gd name="T12" fmla="*/ 75 w 292"/>
                <a:gd name="T13" fmla="*/ 162 h 315"/>
                <a:gd name="T14" fmla="*/ 85 w 292"/>
                <a:gd name="T15" fmla="*/ 191 h 315"/>
                <a:gd name="T16" fmla="*/ 85 w 292"/>
                <a:gd name="T17" fmla="*/ 224 h 315"/>
                <a:gd name="T18" fmla="*/ 40 w 292"/>
                <a:gd name="T19" fmla="*/ 224 h 315"/>
                <a:gd name="T20" fmla="*/ 40 w 292"/>
                <a:gd name="T21" fmla="*/ 243 h 315"/>
                <a:gd name="T22" fmla="*/ 60 w 292"/>
                <a:gd name="T23" fmla="*/ 259 h 315"/>
                <a:gd name="T24" fmla="*/ 60 w 292"/>
                <a:gd name="T25" fmla="*/ 289 h 315"/>
                <a:gd name="T26" fmla="*/ 87 w 292"/>
                <a:gd name="T27" fmla="*/ 289 h 315"/>
                <a:gd name="T28" fmla="*/ 116 w 292"/>
                <a:gd name="T29" fmla="*/ 315 h 315"/>
                <a:gd name="T30" fmla="*/ 180 w 292"/>
                <a:gd name="T31" fmla="*/ 308 h 315"/>
                <a:gd name="T32" fmla="*/ 180 w 292"/>
                <a:gd name="T33" fmla="*/ 279 h 315"/>
                <a:gd name="T34" fmla="*/ 164 w 292"/>
                <a:gd name="T35" fmla="*/ 261 h 315"/>
                <a:gd name="T36" fmla="*/ 190 w 292"/>
                <a:gd name="T37" fmla="*/ 248 h 315"/>
                <a:gd name="T38" fmla="*/ 190 w 292"/>
                <a:gd name="T39" fmla="*/ 211 h 315"/>
                <a:gd name="T40" fmla="*/ 229 w 292"/>
                <a:gd name="T41" fmla="*/ 206 h 315"/>
                <a:gd name="T42" fmla="*/ 250 w 292"/>
                <a:gd name="T43" fmla="*/ 170 h 315"/>
                <a:gd name="T44" fmla="*/ 292 w 292"/>
                <a:gd name="T45" fmla="*/ 170 h 315"/>
                <a:gd name="T46" fmla="*/ 292 w 292"/>
                <a:gd name="T47" fmla="*/ 142 h 315"/>
                <a:gd name="T48" fmla="*/ 249 w 292"/>
                <a:gd name="T49" fmla="*/ 145 h 315"/>
                <a:gd name="T50" fmla="*/ 249 w 292"/>
                <a:gd name="T51" fmla="*/ 63 h 315"/>
                <a:gd name="T52" fmla="*/ 216 w 292"/>
                <a:gd name="T53" fmla="*/ 63 h 315"/>
                <a:gd name="T54" fmla="*/ 202 w 292"/>
                <a:gd name="T55" fmla="*/ 48 h 315"/>
                <a:gd name="T56" fmla="*/ 121 w 292"/>
                <a:gd name="T57" fmla="*/ 4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92" h="315">
                  <a:moveTo>
                    <a:pt x="121" y="40"/>
                  </a:moveTo>
                  <a:lnTo>
                    <a:pt x="121" y="11"/>
                  </a:lnTo>
                  <a:lnTo>
                    <a:pt x="98" y="0"/>
                  </a:lnTo>
                  <a:lnTo>
                    <a:pt x="46" y="24"/>
                  </a:lnTo>
                  <a:lnTo>
                    <a:pt x="0" y="84"/>
                  </a:lnTo>
                  <a:lnTo>
                    <a:pt x="0" y="124"/>
                  </a:lnTo>
                  <a:lnTo>
                    <a:pt x="75" y="162"/>
                  </a:lnTo>
                  <a:lnTo>
                    <a:pt x="85" y="191"/>
                  </a:lnTo>
                  <a:lnTo>
                    <a:pt x="85" y="224"/>
                  </a:lnTo>
                  <a:lnTo>
                    <a:pt x="40" y="224"/>
                  </a:lnTo>
                  <a:lnTo>
                    <a:pt x="40" y="243"/>
                  </a:lnTo>
                  <a:lnTo>
                    <a:pt x="60" y="259"/>
                  </a:lnTo>
                  <a:lnTo>
                    <a:pt x="60" y="289"/>
                  </a:lnTo>
                  <a:lnTo>
                    <a:pt x="87" y="289"/>
                  </a:lnTo>
                  <a:lnTo>
                    <a:pt x="116" y="315"/>
                  </a:lnTo>
                  <a:lnTo>
                    <a:pt x="180" y="308"/>
                  </a:lnTo>
                  <a:lnTo>
                    <a:pt x="180" y="279"/>
                  </a:lnTo>
                  <a:lnTo>
                    <a:pt x="164" y="261"/>
                  </a:lnTo>
                  <a:lnTo>
                    <a:pt x="190" y="248"/>
                  </a:lnTo>
                  <a:lnTo>
                    <a:pt x="190" y="211"/>
                  </a:lnTo>
                  <a:lnTo>
                    <a:pt x="229" y="206"/>
                  </a:lnTo>
                  <a:lnTo>
                    <a:pt x="250" y="170"/>
                  </a:lnTo>
                  <a:lnTo>
                    <a:pt x="292" y="170"/>
                  </a:lnTo>
                  <a:lnTo>
                    <a:pt x="292" y="142"/>
                  </a:lnTo>
                  <a:lnTo>
                    <a:pt x="249" y="145"/>
                  </a:lnTo>
                  <a:lnTo>
                    <a:pt x="249" y="63"/>
                  </a:lnTo>
                  <a:lnTo>
                    <a:pt x="216" y="63"/>
                  </a:lnTo>
                  <a:lnTo>
                    <a:pt x="202" y="48"/>
                  </a:lnTo>
                  <a:lnTo>
                    <a:pt x="121" y="40"/>
                  </a:lnTo>
                  <a:close/>
                </a:path>
              </a:pathLst>
            </a:custGeom>
            <a:solidFill>
              <a:srgbClr val="970033"/>
            </a:solidFill>
            <a:ln w="9525" cap="flat">
              <a:solidFill>
                <a:srgbClr val="D1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88" name="Freeform 45">
              <a:extLst>
                <a:ext uri="{FF2B5EF4-FFF2-40B4-BE49-F238E27FC236}">
                  <a16:creationId xmlns:a16="http://schemas.microsoft.com/office/drawing/2014/main" id="{B93B52B7-6EFB-5649-815C-C7C421DC1A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4888" y="3824288"/>
              <a:ext cx="530225" cy="725488"/>
            </a:xfrm>
            <a:custGeom>
              <a:avLst/>
              <a:gdLst>
                <a:gd name="T0" fmla="*/ 0 w 334"/>
                <a:gd name="T1" fmla="*/ 141 h 457"/>
                <a:gd name="T2" fmla="*/ 40 w 334"/>
                <a:gd name="T3" fmla="*/ 94 h 457"/>
                <a:gd name="T4" fmla="*/ 131 w 334"/>
                <a:gd name="T5" fmla="*/ 112 h 457"/>
                <a:gd name="T6" fmla="*/ 156 w 334"/>
                <a:gd name="T7" fmla="*/ 94 h 457"/>
                <a:gd name="T8" fmla="*/ 156 w 334"/>
                <a:gd name="T9" fmla="*/ 37 h 457"/>
                <a:gd name="T10" fmla="*/ 167 w 334"/>
                <a:gd name="T11" fmla="*/ 37 h 457"/>
                <a:gd name="T12" fmla="*/ 175 w 334"/>
                <a:gd name="T13" fmla="*/ 55 h 457"/>
                <a:gd name="T14" fmla="*/ 204 w 334"/>
                <a:gd name="T15" fmla="*/ 55 h 457"/>
                <a:gd name="T16" fmla="*/ 214 w 334"/>
                <a:gd name="T17" fmla="*/ 28 h 457"/>
                <a:gd name="T18" fmla="*/ 235 w 334"/>
                <a:gd name="T19" fmla="*/ 28 h 457"/>
                <a:gd name="T20" fmla="*/ 235 w 334"/>
                <a:gd name="T21" fmla="*/ 11 h 457"/>
                <a:gd name="T22" fmla="*/ 258 w 334"/>
                <a:gd name="T23" fmla="*/ 0 h 457"/>
                <a:gd name="T24" fmla="*/ 312 w 334"/>
                <a:gd name="T25" fmla="*/ 57 h 457"/>
                <a:gd name="T26" fmla="*/ 298 w 334"/>
                <a:gd name="T27" fmla="*/ 78 h 457"/>
                <a:gd name="T28" fmla="*/ 279 w 334"/>
                <a:gd name="T29" fmla="*/ 65 h 457"/>
                <a:gd name="T30" fmla="*/ 279 w 334"/>
                <a:gd name="T31" fmla="*/ 95 h 457"/>
                <a:gd name="T32" fmla="*/ 308 w 334"/>
                <a:gd name="T33" fmla="*/ 122 h 457"/>
                <a:gd name="T34" fmla="*/ 331 w 334"/>
                <a:gd name="T35" fmla="*/ 158 h 457"/>
                <a:gd name="T36" fmla="*/ 323 w 334"/>
                <a:gd name="T37" fmla="*/ 172 h 457"/>
                <a:gd name="T38" fmla="*/ 308 w 334"/>
                <a:gd name="T39" fmla="*/ 170 h 457"/>
                <a:gd name="T40" fmla="*/ 294 w 334"/>
                <a:gd name="T41" fmla="*/ 195 h 457"/>
                <a:gd name="T42" fmla="*/ 309 w 334"/>
                <a:gd name="T43" fmla="*/ 207 h 457"/>
                <a:gd name="T44" fmla="*/ 309 w 334"/>
                <a:gd name="T45" fmla="*/ 270 h 457"/>
                <a:gd name="T46" fmla="*/ 334 w 334"/>
                <a:gd name="T47" fmla="*/ 297 h 457"/>
                <a:gd name="T48" fmla="*/ 334 w 334"/>
                <a:gd name="T49" fmla="*/ 328 h 457"/>
                <a:gd name="T50" fmla="*/ 283 w 334"/>
                <a:gd name="T51" fmla="*/ 363 h 457"/>
                <a:gd name="T52" fmla="*/ 252 w 334"/>
                <a:gd name="T53" fmla="*/ 363 h 457"/>
                <a:gd name="T54" fmla="*/ 252 w 334"/>
                <a:gd name="T55" fmla="*/ 429 h 457"/>
                <a:gd name="T56" fmla="*/ 242 w 334"/>
                <a:gd name="T57" fmla="*/ 447 h 457"/>
                <a:gd name="T58" fmla="*/ 192 w 334"/>
                <a:gd name="T59" fmla="*/ 447 h 457"/>
                <a:gd name="T60" fmla="*/ 182 w 334"/>
                <a:gd name="T61" fmla="*/ 457 h 457"/>
                <a:gd name="T62" fmla="*/ 134 w 334"/>
                <a:gd name="T63" fmla="*/ 434 h 457"/>
                <a:gd name="T64" fmla="*/ 134 w 334"/>
                <a:gd name="T65" fmla="*/ 375 h 457"/>
                <a:gd name="T66" fmla="*/ 162 w 334"/>
                <a:gd name="T67" fmla="*/ 304 h 457"/>
                <a:gd name="T68" fmla="*/ 189 w 334"/>
                <a:gd name="T69" fmla="*/ 304 h 457"/>
                <a:gd name="T70" fmla="*/ 189 w 334"/>
                <a:gd name="T71" fmla="*/ 288 h 457"/>
                <a:gd name="T72" fmla="*/ 171 w 334"/>
                <a:gd name="T73" fmla="*/ 264 h 457"/>
                <a:gd name="T74" fmla="*/ 148 w 334"/>
                <a:gd name="T75" fmla="*/ 264 h 457"/>
                <a:gd name="T76" fmla="*/ 148 w 334"/>
                <a:gd name="T77" fmla="*/ 238 h 457"/>
                <a:gd name="T78" fmla="*/ 133 w 334"/>
                <a:gd name="T79" fmla="*/ 225 h 457"/>
                <a:gd name="T80" fmla="*/ 103 w 334"/>
                <a:gd name="T81" fmla="*/ 225 h 457"/>
                <a:gd name="T82" fmla="*/ 83 w 334"/>
                <a:gd name="T83" fmla="*/ 245 h 457"/>
                <a:gd name="T84" fmla="*/ 83 w 334"/>
                <a:gd name="T85" fmla="*/ 220 h 457"/>
                <a:gd name="T86" fmla="*/ 63 w 334"/>
                <a:gd name="T87" fmla="*/ 220 h 457"/>
                <a:gd name="T88" fmla="*/ 63 w 334"/>
                <a:gd name="T89" fmla="*/ 196 h 457"/>
                <a:gd name="T90" fmla="*/ 19 w 334"/>
                <a:gd name="T91" fmla="*/ 184 h 457"/>
                <a:gd name="T92" fmla="*/ 0 w 334"/>
                <a:gd name="T93" fmla="*/ 141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34" h="457">
                  <a:moveTo>
                    <a:pt x="0" y="141"/>
                  </a:moveTo>
                  <a:lnTo>
                    <a:pt x="40" y="94"/>
                  </a:lnTo>
                  <a:lnTo>
                    <a:pt x="131" y="112"/>
                  </a:lnTo>
                  <a:lnTo>
                    <a:pt x="156" y="94"/>
                  </a:lnTo>
                  <a:lnTo>
                    <a:pt x="156" y="37"/>
                  </a:lnTo>
                  <a:lnTo>
                    <a:pt x="167" y="37"/>
                  </a:lnTo>
                  <a:lnTo>
                    <a:pt x="175" y="55"/>
                  </a:lnTo>
                  <a:lnTo>
                    <a:pt x="204" y="55"/>
                  </a:lnTo>
                  <a:lnTo>
                    <a:pt x="214" y="28"/>
                  </a:lnTo>
                  <a:lnTo>
                    <a:pt x="235" y="28"/>
                  </a:lnTo>
                  <a:lnTo>
                    <a:pt x="235" y="11"/>
                  </a:lnTo>
                  <a:lnTo>
                    <a:pt x="258" y="0"/>
                  </a:lnTo>
                  <a:lnTo>
                    <a:pt x="312" y="57"/>
                  </a:lnTo>
                  <a:lnTo>
                    <a:pt x="298" y="78"/>
                  </a:lnTo>
                  <a:lnTo>
                    <a:pt x="279" y="65"/>
                  </a:lnTo>
                  <a:lnTo>
                    <a:pt x="279" y="95"/>
                  </a:lnTo>
                  <a:lnTo>
                    <a:pt x="308" y="122"/>
                  </a:lnTo>
                  <a:lnTo>
                    <a:pt x="331" y="158"/>
                  </a:lnTo>
                  <a:lnTo>
                    <a:pt x="323" y="172"/>
                  </a:lnTo>
                  <a:lnTo>
                    <a:pt x="308" y="170"/>
                  </a:lnTo>
                  <a:lnTo>
                    <a:pt x="294" y="195"/>
                  </a:lnTo>
                  <a:lnTo>
                    <a:pt x="309" y="207"/>
                  </a:lnTo>
                  <a:lnTo>
                    <a:pt x="309" y="270"/>
                  </a:lnTo>
                  <a:lnTo>
                    <a:pt x="334" y="297"/>
                  </a:lnTo>
                  <a:lnTo>
                    <a:pt x="334" y="328"/>
                  </a:lnTo>
                  <a:lnTo>
                    <a:pt x="283" y="363"/>
                  </a:lnTo>
                  <a:lnTo>
                    <a:pt x="252" y="363"/>
                  </a:lnTo>
                  <a:lnTo>
                    <a:pt x="252" y="429"/>
                  </a:lnTo>
                  <a:lnTo>
                    <a:pt x="242" y="447"/>
                  </a:lnTo>
                  <a:lnTo>
                    <a:pt x="192" y="447"/>
                  </a:lnTo>
                  <a:lnTo>
                    <a:pt x="182" y="457"/>
                  </a:lnTo>
                  <a:lnTo>
                    <a:pt x="134" y="434"/>
                  </a:lnTo>
                  <a:lnTo>
                    <a:pt x="134" y="375"/>
                  </a:lnTo>
                  <a:lnTo>
                    <a:pt x="162" y="304"/>
                  </a:lnTo>
                  <a:lnTo>
                    <a:pt x="189" y="304"/>
                  </a:lnTo>
                  <a:lnTo>
                    <a:pt x="189" y="288"/>
                  </a:lnTo>
                  <a:lnTo>
                    <a:pt x="171" y="264"/>
                  </a:lnTo>
                  <a:lnTo>
                    <a:pt x="148" y="264"/>
                  </a:lnTo>
                  <a:lnTo>
                    <a:pt x="148" y="238"/>
                  </a:lnTo>
                  <a:lnTo>
                    <a:pt x="133" y="225"/>
                  </a:lnTo>
                  <a:lnTo>
                    <a:pt x="103" y="225"/>
                  </a:lnTo>
                  <a:lnTo>
                    <a:pt x="83" y="245"/>
                  </a:lnTo>
                  <a:lnTo>
                    <a:pt x="83" y="220"/>
                  </a:lnTo>
                  <a:lnTo>
                    <a:pt x="63" y="220"/>
                  </a:lnTo>
                  <a:lnTo>
                    <a:pt x="63" y="196"/>
                  </a:lnTo>
                  <a:lnTo>
                    <a:pt x="19" y="184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970033"/>
            </a:solidFill>
            <a:ln w="9525" cap="flat">
              <a:solidFill>
                <a:srgbClr val="D1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89" name="Freeform 46">
              <a:extLst>
                <a:ext uri="{FF2B5EF4-FFF2-40B4-BE49-F238E27FC236}">
                  <a16:creationId xmlns:a16="http://schemas.microsoft.com/office/drawing/2014/main" id="{279CB89F-E087-5F88-68DA-296B7D48AC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950" y="4027488"/>
              <a:ext cx="561975" cy="652463"/>
            </a:xfrm>
            <a:custGeom>
              <a:avLst/>
              <a:gdLst>
                <a:gd name="T0" fmla="*/ 299 w 354"/>
                <a:gd name="T1" fmla="*/ 395 h 411"/>
                <a:gd name="T2" fmla="*/ 330 w 354"/>
                <a:gd name="T3" fmla="*/ 384 h 411"/>
                <a:gd name="T4" fmla="*/ 330 w 354"/>
                <a:gd name="T5" fmla="*/ 355 h 411"/>
                <a:gd name="T6" fmla="*/ 347 w 354"/>
                <a:gd name="T7" fmla="*/ 329 h 411"/>
                <a:gd name="T8" fmla="*/ 299 w 354"/>
                <a:gd name="T9" fmla="*/ 306 h 411"/>
                <a:gd name="T10" fmla="*/ 299 w 354"/>
                <a:gd name="T11" fmla="*/ 247 h 411"/>
                <a:gd name="T12" fmla="*/ 327 w 354"/>
                <a:gd name="T13" fmla="*/ 176 h 411"/>
                <a:gd name="T14" fmla="*/ 354 w 354"/>
                <a:gd name="T15" fmla="*/ 176 h 411"/>
                <a:gd name="T16" fmla="*/ 354 w 354"/>
                <a:gd name="T17" fmla="*/ 160 h 411"/>
                <a:gd name="T18" fmla="*/ 336 w 354"/>
                <a:gd name="T19" fmla="*/ 136 h 411"/>
                <a:gd name="T20" fmla="*/ 313 w 354"/>
                <a:gd name="T21" fmla="*/ 136 h 411"/>
                <a:gd name="T22" fmla="*/ 313 w 354"/>
                <a:gd name="T23" fmla="*/ 110 h 411"/>
                <a:gd name="T24" fmla="*/ 298 w 354"/>
                <a:gd name="T25" fmla="*/ 97 h 411"/>
                <a:gd name="T26" fmla="*/ 268 w 354"/>
                <a:gd name="T27" fmla="*/ 97 h 411"/>
                <a:gd name="T28" fmla="*/ 248 w 354"/>
                <a:gd name="T29" fmla="*/ 117 h 411"/>
                <a:gd name="T30" fmla="*/ 248 w 354"/>
                <a:gd name="T31" fmla="*/ 92 h 411"/>
                <a:gd name="T32" fmla="*/ 228 w 354"/>
                <a:gd name="T33" fmla="*/ 92 h 411"/>
                <a:gd name="T34" fmla="*/ 228 w 354"/>
                <a:gd name="T35" fmla="*/ 68 h 411"/>
                <a:gd name="T36" fmla="*/ 184 w 354"/>
                <a:gd name="T37" fmla="*/ 56 h 411"/>
                <a:gd name="T38" fmla="*/ 165 w 354"/>
                <a:gd name="T39" fmla="*/ 13 h 411"/>
                <a:gd name="T40" fmla="*/ 122 w 354"/>
                <a:gd name="T41" fmla="*/ 13 h 411"/>
                <a:gd name="T42" fmla="*/ 122 w 354"/>
                <a:gd name="T43" fmla="*/ 24 h 411"/>
                <a:gd name="T44" fmla="*/ 81 w 354"/>
                <a:gd name="T45" fmla="*/ 24 h 411"/>
                <a:gd name="T46" fmla="*/ 56 w 354"/>
                <a:gd name="T47" fmla="*/ 0 h 411"/>
                <a:gd name="T48" fmla="*/ 16 w 354"/>
                <a:gd name="T49" fmla="*/ 0 h 411"/>
                <a:gd name="T50" fmla="*/ 16 w 354"/>
                <a:gd name="T51" fmla="*/ 56 h 411"/>
                <a:gd name="T52" fmla="*/ 0 w 354"/>
                <a:gd name="T53" fmla="*/ 121 h 411"/>
                <a:gd name="T54" fmla="*/ 0 w 354"/>
                <a:gd name="T55" fmla="*/ 189 h 411"/>
                <a:gd name="T56" fmla="*/ 6 w 354"/>
                <a:gd name="T57" fmla="*/ 213 h 411"/>
                <a:gd name="T58" fmla="*/ 14 w 354"/>
                <a:gd name="T59" fmla="*/ 213 h 411"/>
                <a:gd name="T60" fmla="*/ 23 w 354"/>
                <a:gd name="T61" fmla="*/ 127 h 411"/>
                <a:gd name="T62" fmla="*/ 65 w 354"/>
                <a:gd name="T63" fmla="*/ 142 h 411"/>
                <a:gd name="T64" fmla="*/ 74 w 354"/>
                <a:gd name="T65" fmla="*/ 158 h 411"/>
                <a:gd name="T66" fmla="*/ 96 w 354"/>
                <a:gd name="T67" fmla="*/ 169 h 411"/>
                <a:gd name="T68" fmla="*/ 96 w 354"/>
                <a:gd name="T69" fmla="*/ 227 h 411"/>
                <a:gd name="T70" fmla="*/ 131 w 354"/>
                <a:gd name="T71" fmla="*/ 265 h 411"/>
                <a:gd name="T72" fmla="*/ 131 w 354"/>
                <a:gd name="T73" fmla="*/ 311 h 411"/>
                <a:gd name="T74" fmla="*/ 79 w 354"/>
                <a:gd name="T75" fmla="*/ 363 h 411"/>
                <a:gd name="T76" fmla="*/ 79 w 354"/>
                <a:gd name="T77" fmla="*/ 324 h 411"/>
                <a:gd name="T78" fmla="*/ 64 w 354"/>
                <a:gd name="T79" fmla="*/ 325 h 411"/>
                <a:gd name="T80" fmla="*/ 64 w 354"/>
                <a:gd name="T81" fmla="*/ 309 h 411"/>
                <a:gd name="T82" fmla="*/ 48 w 354"/>
                <a:gd name="T83" fmla="*/ 309 h 411"/>
                <a:gd name="T84" fmla="*/ 48 w 354"/>
                <a:gd name="T85" fmla="*/ 354 h 411"/>
                <a:gd name="T86" fmla="*/ 37 w 354"/>
                <a:gd name="T87" fmla="*/ 354 h 411"/>
                <a:gd name="T88" fmla="*/ 37 w 354"/>
                <a:gd name="T89" fmla="*/ 266 h 411"/>
                <a:gd name="T90" fmla="*/ 18 w 354"/>
                <a:gd name="T91" fmla="*/ 227 h 411"/>
                <a:gd name="T92" fmla="*/ 7 w 354"/>
                <a:gd name="T93" fmla="*/ 227 h 411"/>
                <a:gd name="T94" fmla="*/ 18 w 354"/>
                <a:gd name="T95" fmla="*/ 288 h 411"/>
                <a:gd name="T96" fmla="*/ 26 w 354"/>
                <a:gd name="T97" fmla="*/ 372 h 411"/>
                <a:gd name="T98" fmla="*/ 59 w 354"/>
                <a:gd name="T99" fmla="*/ 372 h 411"/>
                <a:gd name="T100" fmla="*/ 75 w 354"/>
                <a:gd name="T101" fmla="*/ 389 h 411"/>
                <a:gd name="T102" fmla="*/ 96 w 354"/>
                <a:gd name="T103" fmla="*/ 389 h 411"/>
                <a:gd name="T104" fmla="*/ 106 w 354"/>
                <a:gd name="T105" fmla="*/ 375 h 411"/>
                <a:gd name="T106" fmla="*/ 122 w 354"/>
                <a:gd name="T107" fmla="*/ 375 h 411"/>
                <a:gd name="T108" fmla="*/ 165 w 354"/>
                <a:gd name="T109" fmla="*/ 411 h 411"/>
                <a:gd name="T110" fmla="*/ 186 w 354"/>
                <a:gd name="T111" fmla="*/ 411 h 411"/>
                <a:gd name="T112" fmla="*/ 206 w 354"/>
                <a:gd name="T113" fmla="*/ 357 h 411"/>
                <a:gd name="T114" fmla="*/ 274 w 354"/>
                <a:gd name="T115" fmla="*/ 357 h 411"/>
                <a:gd name="T116" fmla="*/ 299 w 354"/>
                <a:gd name="T117" fmla="*/ 395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4" h="411">
                  <a:moveTo>
                    <a:pt x="299" y="395"/>
                  </a:moveTo>
                  <a:lnTo>
                    <a:pt x="330" y="384"/>
                  </a:lnTo>
                  <a:lnTo>
                    <a:pt x="330" y="355"/>
                  </a:lnTo>
                  <a:lnTo>
                    <a:pt x="347" y="329"/>
                  </a:lnTo>
                  <a:lnTo>
                    <a:pt x="299" y="306"/>
                  </a:lnTo>
                  <a:lnTo>
                    <a:pt x="299" y="247"/>
                  </a:lnTo>
                  <a:lnTo>
                    <a:pt x="327" y="176"/>
                  </a:lnTo>
                  <a:lnTo>
                    <a:pt x="354" y="176"/>
                  </a:lnTo>
                  <a:lnTo>
                    <a:pt x="354" y="160"/>
                  </a:lnTo>
                  <a:lnTo>
                    <a:pt x="336" y="136"/>
                  </a:lnTo>
                  <a:lnTo>
                    <a:pt x="313" y="136"/>
                  </a:lnTo>
                  <a:lnTo>
                    <a:pt x="313" y="110"/>
                  </a:lnTo>
                  <a:lnTo>
                    <a:pt x="298" y="97"/>
                  </a:lnTo>
                  <a:lnTo>
                    <a:pt x="268" y="97"/>
                  </a:lnTo>
                  <a:lnTo>
                    <a:pt x="248" y="117"/>
                  </a:lnTo>
                  <a:lnTo>
                    <a:pt x="248" y="92"/>
                  </a:lnTo>
                  <a:lnTo>
                    <a:pt x="228" y="92"/>
                  </a:lnTo>
                  <a:lnTo>
                    <a:pt x="228" y="68"/>
                  </a:lnTo>
                  <a:lnTo>
                    <a:pt x="184" y="56"/>
                  </a:lnTo>
                  <a:lnTo>
                    <a:pt x="165" y="13"/>
                  </a:lnTo>
                  <a:lnTo>
                    <a:pt x="122" y="13"/>
                  </a:lnTo>
                  <a:lnTo>
                    <a:pt x="122" y="24"/>
                  </a:lnTo>
                  <a:lnTo>
                    <a:pt x="81" y="24"/>
                  </a:lnTo>
                  <a:lnTo>
                    <a:pt x="56" y="0"/>
                  </a:lnTo>
                  <a:lnTo>
                    <a:pt x="16" y="0"/>
                  </a:lnTo>
                  <a:lnTo>
                    <a:pt x="16" y="56"/>
                  </a:lnTo>
                  <a:lnTo>
                    <a:pt x="0" y="121"/>
                  </a:lnTo>
                  <a:lnTo>
                    <a:pt x="0" y="189"/>
                  </a:lnTo>
                  <a:lnTo>
                    <a:pt x="6" y="213"/>
                  </a:lnTo>
                  <a:lnTo>
                    <a:pt x="14" y="213"/>
                  </a:lnTo>
                  <a:lnTo>
                    <a:pt x="23" y="127"/>
                  </a:lnTo>
                  <a:lnTo>
                    <a:pt x="65" y="142"/>
                  </a:lnTo>
                  <a:lnTo>
                    <a:pt x="74" y="158"/>
                  </a:lnTo>
                  <a:lnTo>
                    <a:pt x="96" y="169"/>
                  </a:lnTo>
                  <a:lnTo>
                    <a:pt x="96" y="227"/>
                  </a:lnTo>
                  <a:lnTo>
                    <a:pt x="131" y="265"/>
                  </a:lnTo>
                  <a:lnTo>
                    <a:pt x="131" y="311"/>
                  </a:lnTo>
                  <a:lnTo>
                    <a:pt x="79" y="363"/>
                  </a:lnTo>
                  <a:lnTo>
                    <a:pt x="79" y="324"/>
                  </a:lnTo>
                  <a:lnTo>
                    <a:pt x="64" y="325"/>
                  </a:lnTo>
                  <a:lnTo>
                    <a:pt x="64" y="309"/>
                  </a:lnTo>
                  <a:lnTo>
                    <a:pt x="48" y="309"/>
                  </a:lnTo>
                  <a:lnTo>
                    <a:pt x="48" y="354"/>
                  </a:lnTo>
                  <a:lnTo>
                    <a:pt x="37" y="354"/>
                  </a:lnTo>
                  <a:lnTo>
                    <a:pt x="37" y="266"/>
                  </a:lnTo>
                  <a:lnTo>
                    <a:pt x="18" y="227"/>
                  </a:lnTo>
                  <a:lnTo>
                    <a:pt x="7" y="227"/>
                  </a:lnTo>
                  <a:lnTo>
                    <a:pt x="18" y="288"/>
                  </a:lnTo>
                  <a:lnTo>
                    <a:pt x="26" y="372"/>
                  </a:lnTo>
                  <a:lnTo>
                    <a:pt x="59" y="372"/>
                  </a:lnTo>
                  <a:lnTo>
                    <a:pt x="75" y="389"/>
                  </a:lnTo>
                  <a:lnTo>
                    <a:pt x="96" y="389"/>
                  </a:lnTo>
                  <a:lnTo>
                    <a:pt x="106" y="375"/>
                  </a:lnTo>
                  <a:lnTo>
                    <a:pt x="122" y="375"/>
                  </a:lnTo>
                  <a:lnTo>
                    <a:pt x="165" y="411"/>
                  </a:lnTo>
                  <a:lnTo>
                    <a:pt x="186" y="411"/>
                  </a:lnTo>
                  <a:lnTo>
                    <a:pt x="206" y="357"/>
                  </a:lnTo>
                  <a:lnTo>
                    <a:pt x="274" y="357"/>
                  </a:lnTo>
                  <a:lnTo>
                    <a:pt x="299" y="395"/>
                  </a:lnTo>
                  <a:close/>
                </a:path>
              </a:pathLst>
            </a:custGeom>
            <a:solidFill>
              <a:srgbClr val="970033"/>
            </a:solidFill>
            <a:ln w="9525" cap="flat">
              <a:solidFill>
                <a:srgbClr val="D1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90" name="Freeform 47">
              <a:extLst>
                <a:ext uri="{FF2B5EF4-FFF2-40B4-BE49-F238E27FC236}">
                  <a16:creationId xmlns:a16="http://schemas.microsoft.com/office/drawing/2014/main" id="{59A84517-5A63-2A87-9DA6-6CA898D7F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350" y="3636963"/>
              <a:ext cx="646113" cy="428625"/>
            </a:xfrm>
            <a:custGeom>
              <a:avLst/>
              <a:gdLst>
                <a:gd name="T0" fmla="*/ 350 w 407"/>
                <a:gd name="T1" fmla="*/ 51 h 270"/>
                <a:gd name="T2" fmla="*/ 403 w 407"/>
                <a:gd name="T3" fmla="*/ 51 h 270"/>
                <a:gd name="T4" fmla="*/ 407 w 407"/>
                <a:gd name="T5" fmla="*/ 118 h 270"/>
                <a:gd name="T6" fmla="*/ 384 w 407"/>
                <a:gd name="T7" fmla="*/ 129 h 270"/>
                <a:gd name="T8" fmla="*/ 384 w 407"/>
                <a:gd name="T9" fmla="*/ 146 h 270"/>
                <a:gd name="T10" fmla="*/ 363 w 407"/>
                <a:gd name="T11" fmla="*/ 146 h 270"/>
                <a:gd name="T12" fmla="*/ 353 w 407"/>
                <a:gd name="T13" fmla="*/ 173 h 270"/>
                <a:gd name="T14" fmla="*/ 324 w 407"/>
                <a:gd name="T15" fmla="*/ 173 h 270"/>
                <a:gd name="T16" fmla="*/ 316 w 407"/>
                <a:gd name="T17" fmla="*/ 155 h 270"/>
                <a:gd name="T18" fmla="*/ 305 w 407"/>
                <a:gd name="T19" fmla="*/ 155 h 270"/>
                <a:gd name="T20" fmla="*/ 305 w 407"/>
                <a:gd name="T21" fmla="*/ 212 h 270"/>
                <a:gd name="T22" fmla="*/ 280 w 407"/>
                <a:gd name="T23" fmla="*/ 230 h 270"/>
                <a:gd name="T24" fmla="*/ 189 w 407"/>
                <a:gd name="T25" fmla="*/ 212 h 270"/>
                <a:gd name="T26" fmla="*/ 149 w 407"/>
                <a:gd name="T27" fmla="*/ 259 h 270"/>
                <a:gd name="T28" fmla="*/ 106 w 407"/>
                <a:gd name="T29" fmla="*/ 259 h 270"/>
                <a:gd name="T30" fmla="*/ 106 w 407"/>
                <a:gd name="T31" fmla="*/ 270 h 270"/>
                <a:gd name="T32" fmla="*/ 65 w 407"/>
                <a:gd name="T33" fmla="*/ 270 h 270"/>
                <a:gd name="T34" fmla="*/ 40 w 407"/>
                <a:gd name="T35" fmla="*/ 246 h 270"/>
                <a:gd name="T36" fmla="*/ 0 w 407"/>
                <a:gd name="T37" fmla="*/ 246 h 270"/>
                <a:gd name="T38" fmla="*/ 0 w 407"/>
                <a:gd name="T39" fmla="*/ 138 h 270"/>
                <a:gd name="T40" fmla="*/ 7 w 407"/>
                <a:gd name="T41" fmla="*/ 138 h 270"/>
                <a:gd name="T42" fmla="*/ 7 w 407"/>
                <a:gd name="T43" fmla="*/ 184 h 270"/>
                <a:gd name="T44" fmla="*/ 26 w 407"/>
                <a:gd name="T45" fmla="*/ 184 h 270"/>
                <a:gd name="T46" fmla="*/ 51 w 407"/>
                <a:gd name="T47" fmla="*/ 201 h 270"/>
                <a:gd name="T48" fmla="*/ 51 w 407"/>
                <a:gd name="T49" fmla="*/ 219 h 270"/>
                <a:gd name="T50" fmla="*/ 59 w 407"/>
                <a:gd name="T51" fmla="*/ 228 h 270"/>
                <a:gd name="T52" fmla="*/ 83 w 407"/>
                <a:gd name="T53" fmla="*/ 204 h 270"/>
                <a:gd name="T54" fmla="*/ 56 w 407"/>
                <a:gd name="T55" fmla="*/ 175 h 270"/>
                <a:gd name="T56" fmla="*/ 149 w 407"/>
                <a:gd name="T57" fmla="*/ 132 h 270"/>
                <a:gd name="T58" fmla="*/ 179 w 407"/>
                <a:gd name="T59" fmla="*/ 127 h 270"/>
                <a:gd name="T60" fmla="*/ 179 w 407"/>
                <a:gd name="T61" fmla="*/ 110 h 270"/>
                <a:gd name="T62" fmla="*/ 230 w 407"/>
                <a:gd name="T63" fmla="*/ 110 h 270"/>
                <a:gd name="T64" fmla="*/ 230 w 407"/>
                <a:gd name="T65" fmla="*/ 124 h 270"/>
                <a:gd name="T66" fmla="*/ 256 w 407"/>
                <a:gd name="T67" fmla="*/ 124 h 270"/>
                <a:gd name="T68" fmla="*/ 269 w 407"/>
                <a:gd name="T69" fmla="*/ 104 h 270"/>
                <a:gd name="T70" fmla="*/ 269 w 407"/>
                <a:gd name="T71" fmla="*/ 72 h 270"/>
                <a:gd name="T72" fmla="*/ 282 w 407"/>
                <a:gd name="T73" fmla="*/ 72 h 270"/>
                <a:gd name="T74" fmla="*/ 293 w 407"/>
                <a:gd name="T75" fmla="*/ 61 h 270"/>
                <a:gd name="T76" fmla="*/ 293 w 407"/>
                <a:gd name="T77" fmla="*/ 17 h 270"/>
                <a:gd name="T78" fmla="*/ 301 w 407"/>
                <a:gd name="T79" fmla="*/ 0 h 270"/>
                <a:gd name="T80" fmla="*/ 338 w 407"/>
                <a:gd name="T81" fmla="*/ 0 h 270"/>
                <a:gd name="T82" fmla="*/ 350 w 407"/>
                <a:gd name="T83" fmla="*/ 51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07" h="270">
                  <a:moveTo>
                    <a:pt x="350" y="51"/>
                  </a:moveTo>
                  <a:lnTo>
                    <a:pt x="403" y="51"/>
                  </a:lnTo>
                  <a:lnTo>
                    <a:pt x="407" y="118"/>
                  </a:lnTo>
                  <a:lnTo>
                    <a:pt x="384" y="129"/>
                  </a:lnTo>
                  <a:lnTo>
                    <a:pt x="384" y="146"/>
                  </a:lnTo>
                  <a:lnTo>
                    <a:pt x="363" y="146"/>
                  </a:lnTo>
                  <a:lnTo>
                    <a:pt x="353" y="173"/>
                  </a:lnTo>
                  <a:lnTo>
                    <a:pt x="324" y="173"/>
                  </a:lnTo>
                  <a:lnTo>
                    <a:pt x="316" y="155"/>
                  </a:lnTo>
                  <a:lnTo>
                    <a:pt x="305" y="155"/>
                  </a:lnTo>
                  <a:lnTo>
                    <a:pt x="305" y="212"/>
                  </a:lnTo>
                  <a:lnTo>
                    <a:pt x="280" y="230"/>
                  </a:lnTo>
                  <a:lnTo>
                    <a:pt x="189" y="212"/>
                  </a:lnTo>
                  <a:lnTo>
                    <a:pt x="149" y="259"/>
                  </a:lnTo>
                  <a:lnTo>
                    <a:pt x="106" y="259"/>
                  </a:lnTo>
                  <a:lnTo>
                    <a:pt x="106" y="270"/>
                  </a:lnTo>
                  <a:lnTo>
                    <a:pt x="65" y="270"/>
                  </a:lnTo>
                  <a:lnTo>
                    <a:pt x="40" y="246"/>
                  </a:lnTo>
                  <a:lnTo>
                    <a:pt x="0" y="246"/>
                  </a:lnTo>
                  <a:lnTo>
                    <a:pt x="0" y="138"/>
                  </a:lnTo>
                  <a:lnTo>
                    <a:pt x="7" y="138"/>
                  </a:lnTo>
                  <a:lnTo>
                    <a:pt x="7" y="184"/>
                  </a:lnTo>
                  <a:lnTo>
                    <a:pt x="26" y="184"/>
                  </a:lnTo>
                  <a:lnTo>
                    <a:pt x="51" y="201"/>
                  </a:lnTo>
                  <a:lnTo>
                    <a:pt x="51" y="219"/>
                  </a:lnTo>
                  <a:lnTo>
                    <a:pt x="59" y="228"/>
                  </a:lnTo>
                  <a:lnTo>
                    <a:pt x="83" y="204"/>
                  </a:lnTo>
                  <a:lnTo>
                    <a:pt x="56" y="175"/>
                  </a:lnTo>
                  <a:lnTo>
                    <a:pt x="149" y="132"/>
                  </a:lnTo>
                  <a:lnTo>
                    <a:pt x="179" y="127"/>
                  </a:lnTo>
                  <a:lnTo>
                    <a:pt x="179" y="110"/>
                  </a:lnTo>
                  <a:lnTo>
                    <a:pt x="230" y="110"/>
                  </a:lnTo>
                  <a:lnTo>
                    <a:pt x="230" y="124"/>
                  </a:lnTo>
                  <a:lnTo>
                    <a:pt x="256" y="124"/>
                  </a:lnTo>
                  <a:lnTo>
                    <a:pt x="269" y="104"/>
                  </a:lnTo>
                  <a:lnTo>
                    <a:pt x="269" y="72"/>
                  </a:lnTo>
                  <a:lnTo>
                    <a:pt x="282" y="72"/>
                  </a:lnTo>
                  <a:lnTo>
                    <a:pt x="293" y="61"/>
                  </a:lnTo>
                  <a:lnTo>
                    <a:pt x="293" y="17"/>
                  </a:lnTo>
                  <a:lnTo>
                    <a:pt x="301" y="0"/>
                  </a:lnTo>
                  <a:lnTo>
                    <a:pt x="338" y="0"/>
                  </a:lnTo>
                  <a:lnTo>
                    <a:pt x="350" y="51"/>
                  </a:lnTo>
                  <a:close/>
                </a:path>
              </a:pathLst>
            </a:custGeom>
            <a:solidFill>
              <a:srgbClr val="970033"/>
            </a:solidFill>
            <a:ln w="9525" cap="flat">
              <a:solidFill>
                <a:srgbClr val="D1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91" name="Freeform 48">
              <a:extLst>
                <a:ext uri="{FF2B5EF4-FFF2-40B4-BE49-F238E27FC236}">
                  <a16:creationId xmlns:a16="http://schemas.microsoft.com/office/drawing/2014/main" id="{038F0956-CC2D-C6FD-E366-75A8628A546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000" y="3440113"/>
              <a:ext cx="279400" cy="474663"/>
            </a:xfrm>
            <a:custGeom>
              <a:avLst/>
              <a:gdLst>
                <a:gd name="T0" fmla="*/ 54 w 176"/>
                <a:gd name="T1" fmla="*/ 0 h 299"/>
                <a:gd name="T2" fmla="*/ 26 w 176"/>
                <a:gd name="T3" fmla="*/ 42 h 299"/>
                <a:gd name="T4" fmla="*/ 0 w 176"/>
                <a:gd name="T5" fmla="*/ 144 h 299"/>
                <a:gd name="T6" fmla="*/ 4 w 176"/>
                <a:gd name="T7" fmla="*/ 262 h 299"/>
                <a:gd name="T8" fmla="*/ 11 w 176"/>
                <a:gd name="T9" fmla="*/ 262 h 299"/>
                <a:gd name="T10" fmla="*/ 17 w 176"/>
                <a:gd name="T11" fmla="*/ 227 h 299"/>
                <a:gd name="T12" fmla="*/ 25 w 176"/>
                <a:gd name="T13" fmla="*/ 227 h 299"/>
                <a:gd name="T14" fmla="*/ 27 w 176"/>
                <a:gd name="T15" fmla="*/ 264 h 299"/>
                <a:gd name="T16" fmla="*/ 60 w 176"/>
                <a:gd name="T17" fmla="*/ 299 h 299"/>
                <a:gd name="T18" fmla="*/ 153 w 176"/>
                <a:gd name="T19" fmla="*/ 256 h 299"/>
                <a:gd name="T20" fmla="*/ 131 w 176"/>
                <a:gd name="T21" fmla="*/ 240 h 299"/>
                <a:gd name="T22" fmla="*/ 131 w 176"/>
                <a:gd name="T23" fmla="*/ 223 h 299"/>
                <a:gd name="T24" fmla="*/ 155 w 176"/>
                <a:gd name="T25" fmla="*/ 223 h 299"/>
                <a:gd name="T26" fmla="*/ 176 w 176"/>
                <a:gd name="T27" fmla="*/ 187 h 299"/>
                <a:gd name="T28" fmla="*/ 176 w 176"/>
                <a:gd name="T29" fmla="*/ 124 h 299"/>
                <a:gd name="T30" fmla="*/ 130 w 176"/>
                <a:gd name="T31" fmla="*/ 103 h 299"/>
                <a:gd name="T32" fmla="*/ 103 w 176"/>
                <a:gd name="T33" fmla="*/ 103 h 299"/>
                <a:gd name="T34" fmla="*/ 93 w 176"/>
                <a:gd name="T35" fmla="*/ 124 h 299"/>
                <a:gd name="T36" fmla="*/ 84 w 176"/>
                <a:gd name="T37" fmla="*/ 124 h 299"/>
                <a:gd name="T38" fmla="*/ 84 w 176"/>
                <a:gd name="T39" fmla="*/ 86 h 299"/>
                <a:gd name="T40" fmla="*/ 38 w 176"/>
                <a:gd name="T41" fmla="*/ 58 h 299"/>
                <a:gd name="T42" fmla="*/ 63 w 176"/>
                <a:gd name="T43" fmla="*/ 9 h 299"/>
                <a:gd name="T44" fmla="*/ 54 w 176"/>
                <a:gd name="T45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6" h="299">
                  <a:moveTo>
                    <a:pt x="54" y="0"/>
                  </a:moveTo>
                  <a:lnTo>
                    <a:pt x="26" y="42"/>
                  </a:lnTo>
                  <a:lnTo>
                    <a:pt x="0" y="144"/>
                  </a:lnTo>
                  <a:lnTo>
                    <a:pt x="4" y="262"/>
                  </a:lnTo>
                  <a:lnTo>
                    <a:pt x="11" y="262"/>
                  </a:lnTo>
                  <a:lnTo>
                    <a:pt x="17" y="227"/>
                  </a:lnTo>
                  <a:lnTo>
                    <a:pt x="25" y="227"/>
                  </a:lnTo>
                  <a:lnTo>
                    <a:pt x="27" y="264"/>
                  </a:lnTo>
                  <a:lnTo>
                    <a:pt x="60" y="299"/>
                  </a:lnTo>
                  <a:lnTo>
                    <a:pt x="153" y="256"/>
                  </a:lnTo>
                  <a:lnTo>
                    <a:pt x="131" y="240"/>
                  </a:lnTo>
                  <a:lnTo>
                    <a:pt x="131" y="223"/>
                  </a:lnTo>
                  <a:lnTo>
                    <a:pt x="155" y="223"/>
                  </a:lnTo>
                  <a:lnTo>
                    <a:pt x="176" y="187"/>
                  </a:lnTo>
                  <a:lnTo>
                    <a:pt x="176" y="124"/>
                  </a:lnTo>
                  <a:lnTo>
                    <a:pt x="130" y="103"/>
                  </a:lnTo>
                  <a:lnTo>
                    <a:pt x="103" y="103"/>
                  </a:lnTo>
                  <a:lnTo>
                    <a:pt x="93" y="124"/>
                  </a:lnTo>
                  <a:lnTo>
                    <a:pt x="84" y="124"/>
                  </a:lnTo>
                  <a:lnTo>
                    <a:pt x="84" y="86"/>
                  </a:lnTo>
                  <a:lnTo>
                    <a:pt x="38" y="58"/>
                  </a:lnTo>
                  <a:lnTo>
                    <a:pt x="63" y="9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970033"/>
            </a:solidFill>
            <a:ln w="9525" cap="flat">
              <a:solidFill>
                <a:srgbClr val="D1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92" name="Freeform 49">
              <a:extLst>
                <a:ext uri="{FF2B5EF4-FFF2-40B4-BE49-F238E27FC236}">
                  <a16:creationId xmlns:a16="http://schemas.microsoft.com/office/drawing/2014/main" id="{DB23AD88-1964-C5C2-CEB4-0A92A3753FC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963" y="3452813"/>
              <a:ext cx="225425" cy="393700"/>
            </a:xfrm>
            <a:custGeom>
              <a:avLst/>
              <a:gdLst>
                <a:gd name="T0" fmla="*/ 22 w 142"/>
                <a:gd name="T1" fmla="*/ 11 h 248"/>
                <a:gd name="T2" fmla="*/ 11 w 142"/>
                <a:gd name="T3" fmla="*/ 23 h 248"/>
                <a:gd name="T4" fmla="*/ 67 w 142"/>
                <a:gd name="T5" fmla="*/ 99 h 248"/>
                <a:gd name="T6" fmla="*/ 67 w 142"/>
                <a:gd name="T7" fmla="*/ 116 h 248"/>
                <a:gd name="T8" fmla="*/ 45 w 142"/>
                <a:gd name="T9" fmla="*/ 116 h 248"/>
                <a:gd name="T10" fmla="*/ 45 w 142"/>
                <a:gd name="T11" fmla="*/ 179 h 248"/>
                <a:gd name="T12" fmla="*/ 24 w 142"/>
                <a:gd name="T13" fmla="*/ 215 h 248"/>
                <a:gd name="T14" fmla="*/ 0 w 142"/>
                <a:gd name="T15" fmla="*/ 215 h 248"/>
                <a:gd name="T16" fmla="*/ 0 w 142"/>
                <a:gd name="T17" fmla="*/ 232 h 248"/>
                <a:gd name="T18" fmla="*/ 22 w 142"/>
                <a:gd name="T19" fmla="*/ 248 h 248"/>
                <a:gd name="T20" fmla="*/ 52 w 142"/>
                <a:gd name="T21" fmla="*/ 243 h 248"/>
                <a:gd name="T22" fmla="*/ 52 w 142"/>
                <a:gd name="T23" fmla="*/ 226 h 248"/>
                <a:gd name="T24" fmla="*/ 103 w 142"/>
                <a:gd name="T25" fmla="*/ 226 h 248"/>
                <a:gd name="T26" fmla="*/ 103 w 142"/>
                <a:gd name="T27" fmla="*/ 240 h 248"/>
                <a:gd name="T28" fmla="*/ 129 w 142"/>
                <a:gd name="T29" fmla="*/ 240 h 248"/>
                <a:gd name="T30" fmla="*/ 142 w 142"/>
                <a:gd name="T31" fmla="*/ 220 h 248"/>
                <a:gd name="T32" fmla="*/ 142 w 142"/>
                <a:gd name="T33" fmla="*/ 188 h 248"/>
                <a:gd name="T34" fmla="*/ 116 w 142"/>
                <a:gd name="T35" fmla="*/ 187 h 248"/>
                <a:gd name="T36" fmla="*/ 89 w 142"/>
                <a:gd name="T37" fmla="*/ 165 h 248"/>
                <a:gd name="T38" fmla="*/ 89 w 142"/>
                <a:gd name="T39" fmla="*/ 153 h 248"/>
                <a:gd name="T40" fmla="*/ 99 w 142"/>
                <a:gd name="T41" fmla="*/ 149 h 248"/>
                <a:gd name="T42" fmla="*/ 87 w 142"/>
                <a:gd name="T43" fmla="*/ 129 h 248"/>
                <a:gd name="T44" fmla="*/ 87 w 142"/>
                <a:gd name="T45" fmla="*/ 99 h 248"/>
                <a:gd name="T46" fmla="*/ 76 w 142"/>
                <a:gd name="T47" fmla="*/ 93 h 248"/>
                <a:gd name="T48" fmla="*/ 71 w 142"/>
                <a:gd name="T49" fmla="*/ 80 h 248"/>
                <a:gd name="T50" fmla="*/ 89 w 142"/>
                <a:gd name="T51" fmla="*/ 76 h 248"/>
                <a:gd name="T52" fmla="*/ 89 w 142"/>
                <a:gd name="T53" fmla="*/ 46 h 248"/>
                <a:gd name="T54" fmla="*/ 81 w 142"/>
                <a:gd name="T55" fmla="*/ 34 h 248"/>
                <a:gd name="T56" fmla="*/ 95 w 142"/>
                <a:gd name="T57" fmla="*/ 11 h 248"/>
                <a:gd name="T58" fmla="*/ 88 w 142"/>
                <a:gd name="T59" fmla="*/ 0 h 248"/>
                <a:gd name="T60" fmla="*/ 66 w 142"/>
                <a:gd name="T61" fmla="*/ 19 h 248"/>
                <a:gd name="T62" fmla="*/ 51 w 142"/>
                <a:gd name="T63" fmla="*/ 19 h 248"/>
                <a:gd name="T64" fmla="*/ 22 w 142"/>
                <a:gd name="T65" fmla="*/ 11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2" h="248">
                  <a:moveTo>
                    <a:pt x="22" y="11"/>
                  </a:moveTo>
                  <a:lnTo>
                    <a:pt x="11" y="23"/>
                  </a:lnTo>
                  <a:lnTo>
                    <a:pt x="67" y="99"/>
                  </a:lnTo>
                  <a:lnTo>
                    <a:pt x="67" y="116"/>
                  </a:lnTo>
                  <a:lnTo>
                    <a:pt x="45" y="116"/>
                  </a:lnTo>
                  <a:lnTo>
                    <a:pt x="45" y="179"/>
                  </a:lnTo>
                  <a:lnTo>
                    <a:pt x="24" y="215"/>
                  </a:lnTo>
                  <a:lnTo>
                    <a:pt x="0" y="215"/>
                  </a:lnTo>
                  <a:lnTo>
                    <a:pt x="0" y="232"/>
                  </a:lnTo>
                  <a:lnTo>
                    <a:pt x="22" y="248"/>
                  </a:lnTo>
                  <a:lnTo>
                    <a:pt x="52" y="243"/>
                  </a:lnTo>
                  <a:lnTo>
                    <a:pt x="52" y="226"/>
                  </a:lnTo>
                  <a:lnTo>
                    <a:pt x="103" y="226"/>
                  </a:lnTo>
                  <a:lnTo>
                    <a:pt x="103" y="240"/>
                  </a:lnTo>
                  <a:lnTo>
                    <a:pt x="129" y="240"/>
                  </a:lnTo>
                  <a:lnTo>
                    <a:pt x="142" y="220"/>
                  </a:lnTo>
                  <a:lnTo>
                    <a:pt x="142" y="188"/>
                  </a:lnTo>
                  <a:lnTo>
                    <a:pt x="116" y="187"/>
                  </a:lnTo>
                  <a:lnTo>
                    <a:pt x="89" y="165"/>
                  </a:lnTo>
                  <a:lnTo>
                    <a:pt x="89" y="153"/>
                  </a:lnTo>
                  <a:lnTo>
                    <a:pt x="99" y="149"/>
                  </a:lnTo>
                  <a:lnTo>
                    <a:pt x="87" y="129"/>
                  </a:lnTo>
                  <a:lnTo>
                    <a:pt x="87" y="99"/>
                  </a:lnTo>
                  <a:lnTo>
                    <a:pt x="76" y="93"/>
                  </a:lnTo>
                  <a:lnTo>
                    <a:pt x="71" y="80"/>
                  </a:lnTo>
                  <a:lnTo>
                    <a:pt x="89" y="76"/>
                  </a:lnTo>
                  <a:lnTo>
                    <a:pt x="89" y="46"/>
                  </a:lnTo>
                  <a:lnTo>
                    <a:pt x="81" y="34"/>
                  </a:lnTo>
                  <a:lnTo>
                    <a:pt x="95" y="11"/>
                  </a:lnTo>
                  <a:lnTo>
                    <a:pt x="88" y="0"/>
                  </a:lnTo>
                  <a:lnTo>
                    <a:pt x="66" y="19"/>
                  </a:lnTo>
                  <a:lnTo>
                    <a:pt x="51" y="19"/>
                  </a:lnTo>
                  <a:lnTo>
                    <a:pt x="22" y="11"/>
                  </a:lnTo>
                  <a:close/>
                </a:path>
              </a:pathLst>
            </a:custGeom>
            <a:solidFill>
              <a:srgbClr val="970033"/>
            </a:solidFill>
            <a:ln w="9525" cap="flat">
              <a:solidFill>
                <a:srgbClr val="D1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93" name="Freeform 50">
              <a:extLst>
                <a:ext uri="{FF2B5EF4-FFF2-40B4-BE49-F238E27FC236}">
                  <a16:creationId xmlns:a16="http://schemas.microsoft.com/office/drawing/2014/main" id="{97F1D39A-DA6F-A8C3-6DC3-A92EDFD553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0300" y="3597276"/>
              <a:ext cx="46038" cy="87313"/>
            </a:xfrm>
            <a:custGeom>
              <a:avLst/>
              <a:gdLst>
                <a:gd name="T0" fmla="*/ 12 w 29"/>
                <a:gd name="T1" fmla="*/ 0 h 55"/>
                <a:gd name="T2" fmla="*/ 0 w 29"/>
                <a:gd name="T3" fmla="*/ 18 h 55"/>
                <a:gd name="T4" fmla="*/ 6 w 29"/>
                <a:gd name="T5" fmla="*/ 55 h 55"/>
                <a:gd name="T6" fmla="*/ 14 w 29"/>
                <a:gd name="T7" fmla="*/ 50 h 55"/>
                <a:gd name="T8" fmla="*/ 16 w 29"/>
                <a:gd name="T9" fmla="*/ 25 h 55"/>
                <a:gd name="T10" fmla="*/ 29 w 29"/>
                <a:gd name="T11" fmla="*/ 4 h 55"/>
                <a:gd name="T12" fmla="*/ 12 w 29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55">
                  <a:moveTo>
                    <a:pt x="12" y="0"/>
                  </a:moveTo>
                  <a:lnTo>
                    <a:pt x="0" y="18"/>
                  </a:lnTo>
                  <a:lnTo>
                    <a:pt x="6" y="55"/>
                  </a:lnTo>
                  <a:lnTo>
                    <a:pt x="14" y="50"/>
                  </a:lnTo>
                  <a:lnTo>
                    <a:pt x="16" y="25"/>
                  </a:lnTo>
                  <a:lnTo>
                    <a:pt x="29" y="4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970033"/>
            </a:solidFill>
            <a:ln w="9525" cap="flat">
              <a:solidFill>
                <a:srgbClr val="D1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94" name="Freeform 51">
              <a:extLst>
                <a:ext uri="{FF2B5EF4-FFF2-40B4-BE49-F238E27FC236}">
                  <a16:creationId xmlns:a16="http://schemas.microsoft.com/office/drawing/2014/main" id="{88462D3A-FFD9-D07A-A4BB-2CE1C4AB39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338" y="3316288"/>
              <a:ext cx="444500" cy="401638"/>
            </a:xfrm>
            <a:custGeom>
              <a:avLst/>
              <a:gdLst>
                <a:gd name="T0" fmla="*/ 12 w 280"/>
                <a:gd name="T1" fmla="*/ 137 h 253"/>
                <a:gd name="T2" fmla="*/ 0 w 280"/>
                <a:gd name="T3" fmla="*/ 154 h 253"/>
                <a:gd name="T4" fmla="*/ 44 w 280"/>
                <a:gd name="T5" fmla="*/ 202 h 253"/>
                <a:gd name="T6" fmla="*/ 81 w 280"/>
                <a:gd name="T7" fmla="*/ 202 h 253"/>
                <a:gd name="T8" fmla="*/ 93 w 280"/>
                <a:gd name="T9" fmla="*/ 253 h 253"/>
                <a:gd name="T10" fmla="*/ 146 w 280"/>
                <a:gd name="T11" fmla="*/ 253 h 253"/>
                <a:gd name="T12" fmla="*/ 144 w 280"/>
                <a:gd name="T13" fmla="*/ 229 h 253"/>
                <a:gd name="T14" fmla="*/ 238 w 280"/>
                <a:gd name="T15" fmla="*/ 229 h 253"/>
                <a:gd name="T16" fmla="*/ 265 w 280"/>
                <a:gd name="T17" fmla="*/ 189 h 253"/>
                <a:gd name="T18" fmla="*/ 280 w 280"/>
                <a:gd name="T19" fmla="*/ 169 h 253"/>
                <a:gd name="T20" fmla="*/ 280 w 280"/>
                <a:gd name="T21" fmla="*/ 144 h 253"/>
                <a:gd name="T22" fmla="*/ 233 w 280"/>
                <a:gd name="T23" fmla="*/ 144 h 253"/>
                <a:gd name="T24" fmla="*/ 230 w 280"/>
                <a:gd name="T25" fmla="*/ 118 h 253"/>
                <a:gd name="T26" fmla="*/ 218 w 280"/>
                <a:gd name="T27" fmla="*/ 118 h 253"/>
                <a:gd name="T28" fmla="*/ 203 w 280"/>
                <a:gd name="T29" fmla="*/ 144 h 253"/>
                <a:gd name="T30" fmla="*/ 226 w 280"/>
                <a:gd name="T31" fmla="*/ 155 h 253"/>
                <a:gd name="T32" fmla="*/ 220 w 280"/>
                <a:gd name="T33" fmla="*/ 169 h 253"/>
                <a:gd name="T34" fmla="*/ 201 w 280"/>
                <a:gd name="T35" fmla="*/ 160 h 253"/>
                <a:gd name="T36" fmla="*/ 194 w 280"/>
                <a:gd name="T37" fmla="*/ 170 h 253"/>
                <a:gd name="T38" fmla="*/ 194 w 280"/>
                <a:gd name="T39" fmla="*/ 198 h 253"/>
                <a:gd name="T40" fmla="*/ 179 w 280"/>
                <a:gd name="T41" fmla="*/ 198 h 253"/>
                <a:gd name="T42" fmla="*/ 176 w 280"/>
                <a:gd name="T43" fmla="*/ 155 h 253"/>
                <a:gd name="T44" fmla="*/ 236 w 280"/>
                <a:gd name="T45" fmla="*/ 68 h 253"/>
                <a:gd name="T46" fmla="*/ 209 w 280"/>
                <a:gd name="T47" fmla="*/ 0 h 253"/>
                <a:gd name="T48" fmla="*/ 128 w 280"/>
                <a:gd name="T49" fmla="*/ 0 h 253"/>
                <a:gd name="T50" fmla="*/ 93 w 280"/>
                <a:gd name="T51" fmla="*/ 25 h 253"/>
                <a:gd name="T52" fmla="*/ 82 w 280"/>
                <a:gd name="T53" fmla="*/ 66 h 253"/>
                <a:gd name="T54" fmla="*/ 118 w 280"/>
                <a:gd name="T55" fmla="*/ 66 h 253"/>
                <a:gd name="T56" fmla="*/ 118 w 280"/>
                <a:gd name="T57" fmla="*/ 86 h 253"/>
                <a:gd name="T58" fmla="*/ 67 w 280"/>
                <a:gd name="T59" fmla="*/ 86 h 253"/>
                <a:gd name="T60" fmla="*/ 50 w 280"/>
                <a:gd name="T61" fmla="*/ 103 h 253"/>
                <a:gd name="T62" fmla="*/ 49 w 280"/>
                <a:gd name="T63" fmla="*/ 126 h 253"/>
                <a:gd name="T64" fmla="*/ 35 w 280"/>
                <a:gd name="T65" fmla="*/ 140 h 253"/>
                <a:gd name="T66" fmla="*/ 12 w 280"/>
                <a:gd name="T67" fmla="*/ 137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0" h="253">
                  <a:moveTo>
                    <a:pt x="12" y="137"/>
                  </a:moveTo>
                  <a:lnTo>
                    <a:pt x="0" y="154"/>
                  </a:lnTo>
                  <a:lnTo>
                    <a:pt x="44" y="202"/>
                  </a:lnTo>
                  <a:lnTo>
                    <a:pt x="81" y="202"/>
                  </a:lnTo>
                  <a:lnTo>
                    <a:pt x="93" y="253"/>
                  </a:lnTo>
                  <a:lnTo>
                    <a:pt x="146" y="253"/>
                  </a:lnTo>
                  <a:lnTo>
                    <a:pt x="144" y="229"/>
                  </a:lnTo>
                  <a:lnTo>
                    <a:pt x="238" y="229"/>
                  </a:lnTo>
                  <a:lnTo>
                    <a:pt x="265" y="189"/>
                  </a:lnTo>
                  <a:lnTo>
                    <a:pt x="280" y="169"/>
                  </a:lnTo>
                  <a:lnTo>
                    <a:pt x="280" y="144"/>
                  </a:lnTo>
                  <a:lnTo>
                    <a:pt x="233" y="144"/>
                  </a:lnTo>
                  <a:lnTo>
                    <a:pt x="230" y="118"/>
                  </a:lnTo>
                  <a:lnTo>
                    <a:pt x="218" y="118"/>
                  </a:lnTo>
                  <a:lnTo>
                    <a:pt x="203" y="144"/>
                  </a:lnTo>
                  <a:lnTo>
                    <a:pt x="226" y="155"/>
                  </a:lnTo>
                  <a:lnTo>
                    <a:pt x="220" y="169"/>
                  </a:lnTo>
                  <a:lnTo>
                    <a:pt x="201" y="160"/>
                  </a:lnTo>
                  <a:lnTo>
                    <a:pt x="194" y="170"/>
                  </a:lnTo>
                  <a:lnTo>
                    <a:pt x="194" y="198"/>
                  </a:lnTo>
                  <a:lnTo>
                    <a:pt x="179" y="198"/>
                  </a:lnTo>
                  <a:lnTo>
                    <a:pt x="176" y="155"/>
                  </a:lnTo>
                  <a:lnTo>
                    <a:pt x="236" y="68"/>
                  </a:lnTo>
                  <a:lnTo>
                    <a:pt x="209" y="0"/>
                  </a:lnTo>
                  <a:lnTo>
                    <a:pt x="128" y="0"/>
                  </a:lnTo>
                  <a:lnTo>
                    <a:pt x="93" y="25"/>
                  </a:lnTo>
                  <a:lnTo>
                    <a:pt x="82" y="66"/>
                  </a:lnTo>
                  <a:lnTo>
                    <a:pt x="118" y="66"/>
                  </a:lnTo>
                  <a:lnTo>
                    <a:pt x="118" y="86"/>
                  </a:lnTo>
                  <a:lnTo>
                    <a:pt x="67" y="86"/>
                  </a:lnTo>
                  <a:lnTo>
                    <a:pt x="50" y="103"/>
                  </a:lnTo>
                  <a:lnTo>
                    <a:pt x="49" y="126"/>
                  </a:lnTo>
                  <a:lnTo>
                    <a:pt x="35" y="140"/>
                  </a:lnTo>
                  <a:lnTo>
                    <a:pt x="12" y="137"/>
                  </a:lnTo>
                  <a:close/>
                </a:path>
              </a:pathLst>
            </a:custGeom>
            <a:solidFill>
              <a:srgbClr val="970033"/>
            </a:solidFill>
            <a:ln w="9525" cap="flat">
              <a:solidFill>
                <a:srgbClr val="D1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4714580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Diagram 21">
            <a:extLst>
              <a:ext uri="{FF2B5EF4-FFF2-40B4-BE49-F238E27FC236}">
                <a16:creationId xmlns:a16="http://schemas.microsoft.com/office/drawing/2014/main" id="{19A25A5A-B3DA-9C23-818D-BEE9E12995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8750861"/>
              </p:ext>
            </p:extLst>
          </p:nvPr>
        </p:nvGraphicFramePr>
        <p:xfrm>
          <a:off x="3603390" y="2468592"/>
          <a:ext cx="5959368" cy="3972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Fordeling af det samlede klimaaftryk</a:t>
            </a:r>
            <a:endParaRPr lang="da-DK" b="0" dirty="0"/>
          </a:p>
        </p:txBody>
      </p:sp>
      <p:pic>
        <p:nvPicPr>
          <p:cNvPr id="19" name="Pladsholder til indhold 9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894" y="1176372"/>
            <a:ext cx="1073971" cy="1821374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33481F61-357E-CA4F-ABD5-ECD45B3ED56A}"/>
              </a:ext>
            </a:extLst>
          </p:cNvPr>
          <p:cNvSpPr txBox="1"/>
          <p:nvPr/>
        </p:nvSpPr>
        <p:spPr>
          <a:xfrm>
            <a:off x="8591281" y="2133650"/>
            <a:ext cx="13729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b="1" dirty="0">
                <a:solidFill>
                  <a:schemeClr val="accent2">
                    <a:lumMod val="50000"/>
                  </a:schemeClr>
                </a:solidFill>
              </a:rPr>
              <a:t>5 %</a:t>
            </a:r>
          </a:p>
          <a:p>
            <a:r>
              <a:rPr lang="da-DK" sz="1100" i="1" dirty="0">
                <a:solidFill>
                  <a:schemeClr val="accent2">
                    <a:lumMod val="50000"/>
                  </a:schemeClr>
                </a:solidFill>
              </a:rPr>
              <a:t>Energiforbrug</a:t>
            </a:r>
            <a:endParaRPr lang="da-DK" sz="12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69B3EFC6-7FFA-004A-BC40-054CA30A8CAD}"/>
              </a:ext>
            </a:extLst>
          </p:cNvPr>
          <p:cNvSpPr txBox="1"/>
          <p:nvPr/>
        </p:nvSpPr>
        <p:spPr>
          <a:xfrm>
            <a:off x="1849115" y="3753426"/>
            <a:ext cx="211831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1400" b="1" dirty="0">
                <a:solidFill>
                  <a:schemeClr val="accent2">
                    <a:lumMod val="50000"/>
                  </a:schemeClr>
                </a:solidFill>
              </a:rPr>
              <a:t>6 %</a:t>
            </a:r>
          </a:p>
          <a:p>
            <a:pPr algn="r"/>
            <a:r>
              <a:rPr lang="da-DK" sz="1100" i="1" dirty="0">
                <a:solidFill>
                  <a:schemeClr val="accent2">
                    <a:lumMod val="50000"/>
                  </a:schemeClr>
                </a:solidFill>
              </a:rPr>
              <a:t>Bygningsvedligeholdelse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6BECBF44-46F5-C544-B88C-2D5BA877637D}"/>
              </a:ext>
            </a:extLst>
          </p:cNvPr>
          <p:cNvSpPr txBox="1"/>
          <p:nvPr/>
        </p:nvSpPr>
        <p:spPr>
          <a:xfrm>
            <a:off x="9277773" y="3857638"/>
            <a:ext cx="1718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b="1" dirty="0">
                <a:solidFill>
                  <a:schemeClr val="accent2">
                    <a:lumMod val="50000"/>
                  </a:schemeClr>
                </a:solidFill>
              </a:rPr>
              <a:t>81 %</a:t>
            </a:r>
          </a:p>
          <a:p>
            <a:r>
              <a:rPr lang="da-DK" sz="1100" i="1" dirty="0">
                <a:solidFill>
                  <a:schemeClr val="accent2">
                    <a:lumMod val="50000"/>
                  </a:schemeClr>
                </a:solidFill>
              </a:rPr>
              <a:t>Indkøb af varer og </a:t>
            </a:r>
          </a:p>
          <a:p>
            <a:r>
              <a:rPr lang="da-DK" sz="1100" i="1" dirty="0">
                <a:solidFill>
                  <a:schemeClr val="accent2">
                    <a:lumMod val="50000"/>
                  </a:schemeClr>
                </a:solidFill>
              </a:rPr>
              <a:t>tjenesteydelser</a:t>
            </a:r>
            <a:endParaRPr lang="da-DK" sz="12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CA1CDF35-7989-BE46-8041-8A9322D818B7}"/>
              </a:ext>
            </a:extLst>
          </p:cNvPr>
          <p:cNvSpPr txBox="1"/>
          <p:nvPr/>
        </p:nvSpPr>
        <p:spPr>
          <a:xfrm>
            <a:off x="3084859" y="2133650"/>
            <a:ext cx="12714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1400" b="1" dirty="0">
                <a:solidFill>
                  <a:schemeClr val="accent2">
                    <a:lumMod val="50000"/>
                  </a:schemeClr>
                </a:solidFill>
              </a:rPr>
              <a:t>8 %</a:t>
            </a:r>
          </a:p>
          <a:p>
            <a:pPr algn="r"/>
            <a:r>
              <a:rPr lang="da-DK" sz="1100" i="1" dirty="0">
                <a:solidFill>
                  <a:schemeClr val="accent2">
                    <a:lumMod val="50000"/>
                  </a:schemeClr>
                </a:solidFill>
              </a:rPr>
              <a:t>Transport</a:t>
            </a:r>
          </a:p>
        </p:txBody>
      </p:sp>
      <p:cxnSp>
        <p:nvCxnSpPr>
          <p:cNvPr id="14" name="Lige forbindelse 13">
            <a:extLst>
              <a:ext uri="{FF2B5EF4-FFF2-40B4-BE49-F238E27FC236}">
                <a16:creationId xmlns:a16="http://schemas.microsoft.com/office/drawing/2014/main" id="{829B7311-B966-FE44-A3E9-034534AB19CD}"/>
              </a:ext>
            </a:extLst>
          </p:cNvPr>
          <p:cNvCxnSpPr/>
          <p:nvPr/>
        </p:nvCxnSpPr>
        <p:spPr bwMode="auto">
          <a:xfrm flipH="1">
            <a:off x="4009355" y="2997746"/>
            <a:ext cx="129614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Lige forbindelse 14">
            <a:extLst>
              <a:ext uri="{FF2B5EF4-FFF2-40B4-BE49-F238E27FC236}">
                <a16:creationId xmlns:a16="http://schemas.microsoft.com/office/drawing/2014/main" id="{DC2B03FB-1FB7-8540-BB3F-D1360566FE0F}"/>
              </a:ext>
            </a:extLst>
          </p:cNvPr>
          <p:cNvCxnSpPr/>
          <p:nvPr/>
        </p:nvCxnSpPr>
        <p:spPr bwMode="auto">
          <a:xfrm flipH="1">
            <a:off x="8473851" y="4136780"/>
            <a:ext cx="72008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7" name="Billed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035" y="2056547"/>
            <a:ext cx="2207295" cy="917381"/>
          </a:xfrm>
          <a:prstGeom prst="rect">
            <a:avLst/>
          </a:prstGeom>
        </p:spPr>
      </p:pic>
      <p:pic>
        <p:nvPicPr>
          <p:cNvPr id="18" name="Billed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203" y="4449137"/>
            <a:ext cx="1723192" cy="961256"/>
          </a:xfrm>
          <a:prstGeom prst="rect">
            <a:avLst/>
          </a:prstGeom>
        </p:spPr>
      </p:pic>
      <p:pic>
        <p:nvPicPr>
          <p:cNvPr id="20" name="Billed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779" y="4705088"/>
            <a:ext cx="1983222" cy="1195238"/>
          </a:xfrm>
          <a:prstGeom prst="rect">
            <a:avLst/>
          </a:prstGeom>
        </p:spPr>
      </p:pic>
      <p:sp>
        <p:nvSpPr>
          <p:cNvPr id="3" name="Tekstfelt 2"/>
          <p:cNvSpPr txBox="1"/>
          <p:nvPr/>
        </p:nvSpPr>
        <p:spPr>
          <a:xfrm>
            <a:off x="583529" y="5937876"/>
            <a:ext cx="4297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>
                <a:hlinkClick r:id="rId8"/>
              </a:rPr>
              <a:t>Region Midtjylland (2024)</a:t>
            </a:r>
            <a:endParaRPr lang="da-DK" sz="1400" dirty="0"/>
          </a:p>
        </p:txBody>
      </p:sp>
      <p:grpSp>
        <p:nvGrpSpPr>
          <p:cNvPr id="33" name="Gruppe 32">
            <a:extLst>
              <a:ext uri="{FF2B5EF4-FFF2-40B4-BE49-F238E27FC236}">
                <a16:creationId xmlns:a16="http://schemas.microsoft.com/office/drawing/2014/main" id="{66099D4E-EEE7-A6E3-2E52-A6FD39E1CB6D}"/>
              </a:ext>
            </a:extLst>
          </p:cNvPr>
          <p:cNvGrpSpPr/>
          <p:nvPr/>
        </p:nvGrpSpPr>
        <p:grpSpPr>
          <a:xfrm>
            <a:off x="6889675" y="2277666"/>
            <a:ext cx="1512168" cy="261674"/>
            <a:chOff x="6889675" y="2277666"/>
            <a:chExt cx="1512168" cy="261674"/>
          </a:xfrm>
        </p:grpSpPr>
        <p:cxnSp>
          <p:nvCxnSpPr>
            <p:cNvPr id="29" name="Lige forbindelse 28">
              <a:extLst>
                <a:ext uri="{FF2B5EF4-FFF2-40B4-BE49-F238E27FC236}">
                  <a16:creationId xmlns:a16="http://schemas.microsoft.com/office/drawing/2014/main" id="{A4E7DDFD-3252-92C4-2A9D-651C14FD6F3C}"/>
                </a:ext>
              </a:extLst>
            </p:cNvPr>
            <p:cNvCxnSpPr/>
            <p:nvPr/>
          </p:nvCxnSpPr>
          <p:spPr bwMode="auto">
            <a:xfrm flipV="1">
              <a:off x="6889675" y="2277666"/>
              <a:ext cx="0" cy="26167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Lige forbindelse 30">
              <a:extLst>
                <a:ext uri="{FF2B5EF4-FFF2-40B4-BE49-F238E27FC236}">
                  <a16:creationId xmlns:a16="http://schemas.microsoft.com/office/drawing/2014/main" id="{32035D7D-0719-33FF-F366-368C350C09CB}"/>
                </a:ext>
              </a:extLst>
            </p:cNvPr>
            <p:cNvCxnSpPr/>
            <p:nvPr/>
          </p:nvCxnSpPr>
          <p:spPr bwMode="auto">
            <a:xfrm>
              <a:off x="6889675" y="2277666"/>
              <a:ext cx="151216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4" name="Gruppe 33">
            <a:extLst>
              <a:ext uri="{FF2B5EF4-FFF2-40B4-BE49-F238E27FC236}">
                <a16:creationId xmlns:a16="http://schemas.microsoft.com/office/drawing/2014/main" id="{8089D756-FAEB-13FA-C043-379B9E75DE4A}"/>
              </a:ext>
            </a:extLst>
          </p:cNvPr>
          <p:cNvGrpSpPr/>
          <p:nvPr/>
        </p:nvGrpSpPr>
        <p:grpSpPr>
          <a:xfrm flipH="1">
            <a:off x="4484760" y="2360792"/>
            <a:ext cx="1512168" cy="261674"/>
            <a:chOff x="6889675" y="2277666"/>
            <a:chExt cx="1512168" cy="261674"/>
          </a:xfrm>
        </p:grpSpPr>
        <p:cxnSp>
          <p:nvCxnSpPr>
            <p:cNvPr id="35" name="Lige forbindelse 34">
              <a:extLst>
                <a:ext uri="{FF2B5EF4-FFF2-40B4-BE49-F238E27FC236}">
                  <a16:creationId xmlns:a16="http://schemas.microsoft.com/office/drawing/2014/main" id="{24D2392B-46ED-AFF8-9C7E-FB2A89CDB9E4}"/>
                </a:ext>
              </a:extLst>
            </p:cNvPr>
            <p:cNvCxnSpPr/>
            <p:nvPr/>
          </p:nvCxnSpPr>
          <p:spPr bwMode="auto">
            <a:xfrm flipV="1">
              <a:off x="6889675" y="2277666"/>
              <a:ext cx="0" cy="26167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Lige forbindelse 35">
              <a:extLst>
                <a:ext uri="{FF2B5EF4-FFF2-40B4-BE49-F238E27FC236}">
                  <a16:creationId xmlns:a16="http://schemas.microsoft.com/office/drawing/2014/main" id="{1EF62D68-F673-5FCE-C71B-DAFEEC242E67}"/>
                </a:ext>
              </a:extLst>
            </p:cNvPr>
            <p:cNvCxnSpPr/>
            <p:nvPr/>
          </p:nvCxnSpPr>
          <p:spPr bwMode="auto">
            <a:xfrm>
              <a:off x="6889675" y="2277666"/>
              <a:ext cx="151216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39" name="Lige forbindelse 38">
            <a:extLst>
              <a:ext uri="{FF2B5EF4-FFF2-40B4-BE49-F238E27FC236}">
                <a16:creationId xmlns:a16="http://schemas.microsoft.com/office/drawing/2014/main" id="{095CFFF9-CEE8-605A-D954-AF8F1288FE28}"/>
              </a:ext>
            </a:extLst>
          </p:cNvPr>
          <p:cNvCxnSpPr/>
          <p:nvPr/>
        </p:nvCxnSpPr>
        <p:spPr bwMode="auto">
          <a:xfrm>
            <a:off x="4009355" y="2997746"/>
            <a:ext cx="0" cy="10081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98947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F2BA99A-460F-DB0A-FD10-965A65CDE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Indkøb af varer </a:t>
            </a:r>
            <a:r>
              <a:rPr lang="da-DK"/>
              <a:t>og tjenesteydelser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CA32D428-6943-C8EB-44A7-8046A6D938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3252" y="3548166"/>
            <a:ext cx="2078951" cy="1706946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CD44C028-8600-A7EF-58CE-F782318AF6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06" y="2601073"/>
            <a:ext cx="1966351" cy="1185071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24BEBE1D-DF11-59FB-5BDC-15F029755A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3640359"/>
              </p:ext>
            </p:extLst>
          </p:nvPr>
        </p:nvGraphicFramePr>
        <p:xfrm>
          <a:off x="4159046" y="1693487"/>
          <a:ext cx="5959368" cy="3972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kstfelt 6">
            <a:extLst>
              <a:ext uri="{FF2B5EF4-FFF2-40B4-BE49-F238E27FC236}">
                <a16:creationId xmlns:a16="http://schemas.microsoft.com/office/drawing/2014/main" id="{B672719F-7014-D0B3-6F24-E0AD36BD02CE}"/>
              </a:ext>
            </a:extLst>
          </p:cNvPr>
          <p:cNvSpPr txBox="1"/>
          <p:nvPr/>
        </p:nvSpPr>
        <p:spPr>
          <a:xfrm>
            <a:off x="9764534" y="2822159"/>
            <a:ext cx="171861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b="1" dirty="0">
                <a:solidFill>
                  <a:schemeClr val="accent2">
                    <a:lumMod val="50000"/>
                  </a:schemeClr>
                </a:solidFill>
              </a:rPr>
              <a:t>28 %</a:t>
            </a:r>
          </a:p>
          <a:p>
            <a:r>
              <a:rPr lang="da-DK" sz="1100" i="1" dirty="0">
                <a:solidFill>
                  <a:schemeClr val="accent2">
                    <a:lumMod val="50000"/>
                  </a:schemeClr>
                </a:solidFill>
              </a:rPr>
              <a:t>Medicinsk udstyr</a:t>
            </a:r>
            <a:endParaRPr lang="da-DK" sz="12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8" name="Lige forbindelse 7">
            <a:extLst>
              <a:ext uri="{FF2B5EF4-FFF2-40B4-BE49-F238E27FC236}">
                <a16:creationId xmlns:a16="http://schemas.microsoft.com/office/drawing/2014/main" id="{F61E5C7F-230D-2AE1-DF1C-508A56FC915A}"/>
              </a:ext>
            </a:extLst>
          </p:cNvPr>
          <p:cNvCxnSpPr/>
          <p:nvPr/>
        </p:nvCxnSpPr>
        <p:spPr bwMode="auto">
          <a:xfrm flipH="1">
            <a:off x="8960612" y="3101301"/>
            <a:ext cx="72008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kstfelt 8">
            <a:extLst>
              <a:ext uri="{FF2B5EF4-FFF2-40B4-BE49-F238E27FC236}">
                <a16:creationId xmlns:a16="http://schemas.microsoft.com/office/drawing/2014/main" id="{E76890CA-00E9-A901-E38C-0BF616D2F396}"/>
              </a:ext>
            </a:extLst>
          </p:cNvPr>
          <p:cNvSpPr txBox="1"/>
          <p:nvPr/>
        </p:nvSpPr>
        <p:spPr>
          <a:xfrm>
            <a:off x="181310" y="5522383"/>
            <a:ext cx="10554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>
                <a:hlinkClick r:id="rId6"/>
              </a:rPr>
              <a:t>Region Midtjylland (2024)</a:t>
            </a:r>
            <a:endParaRPr lang="da-DK" sz="1400" dirty="0"/>
          </a:p>
          <a:p>
            <a:pPr>
              <a:spcBef>
                <a:spcPts val="600"/>
              </a:spcBef>
            </a:pPr>
            <a:r>
              <a:rPr lang="da-DK" sz="900" i="1" dirty="0"/>
              <a:t>* Figuren udfolder gruppen ”Indkøb af varer og tjenesteydelser”, som udgør 81% af regionens samlede klimaaftryk.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EA30AC01-F299-94A3-9649-F025E63DF453}"/>
              </a:ext>
            </a:extLst>
          </p:cNvPr>
          <p:cNvSpPr txBox="1"/>
          <p:nvPr/>
        </p:nvSpPr>
        <p:spPr>
          <a:xfrm>
            <a:off x="8130324" y="5477377"/>
            <a:ext cx="171861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b="1" dirty="0">
                <a:solidFill>
                  <a:schemeClr val="accent2">
                    <a:lumMod val="50000"/>
                  </a:schemeClr>
                </a:solidFill>
              </a:rPr>
              <a:t>17 %</a:t>
            </a:r>
          </a:p>
          <a:p>
            <a:r>
              <a:rPr lang="da-DK" sz="1100" i="1" dirty="0">
                <a:solidFill>
                  <a:schemeClr val="accent2">
                    <a:lumMod val="50000"/>
                  </a:schemeClr>
                </a:solidFill>
              </a:rPr>
              <a:t>Medicin</a:t>
            </a:r>
            <a:endParaRPr lang="da-DK" sz="12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2" name="Lige forbindelse 11">
            <a:extLst>
              <a:ext uri="{FF2B5EF4-FFF2-40B4-BE49-F238E27FC236}">
                <a16:creationId xmlns:a16="http://schemas.microsoft.com/office/drawing/2014/main" id="{9D74F071-5113-5F97-9A69-5D92722AD104}"/>
              </a:ext>
            </a:extLst>
          </p:cNvPr>
          <p:cNvCxnSpPr/>
          <p:nvPr/>
        </p:nvCxnSpPr>
        <p:spPr bwMode="auto">
          <a:xfrm>
            <a:off x="7238094" y="5596723"/>
            <a:ext cx="0" cy="1538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Lige forbindelse 13">
            <a:extLst>
              <a:ext uri="{FF2B5EF4-FFF2-40B4-BE49-F238E27FC236}">
                <a16:creationId xmlns:a16="http://schemas.microsoft.com/office/drawing/2014/main" id="{8D2FDBF1-6F8C-7BB8-AEBE-66033A790E2C}"/>
              </a:ext>
            </a:extLst>
          </p:cNvPr>
          <p:cNvCxnSpPr/>
          <p:nvPr/>
        </p:nvCxnSpPr>
        <p:spPr bwMode="auto">
          <a:xfrm>
            <a:off x="7238094" y="5750611"/>
            <a:ext cx="753052" cy="1409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kstfelt 15">
            <a:extLst>
              <a:ext uri="{FF2B5EF4-FFF2-40B4-BE49-F238E27FC236}">
                <a16:creationId xmlns:a16="http://schemas.microsoft.com/office/drawing/2014/main" id="{5C6CD1B6-7F56-3C6A-F4A0-E9B1549FB0C4}"/>
              </a:ext>
            </a:extLst>
          </p:cNvPr>
          <p:cNvSpPr txBox="1"/>
          <p:nvPr/>
        </p:nvSpPr>
        <p:spPr>
          <a:xfrm>
            <a:off x="8102190" y="1353363"/>
            <a:ext cx="171861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b="1" dirty="0">
                <a:solidFill>
                  <a:schemeClr val="accent2">
                    <a:lumMod val="50000"/>
                  </a:schemeClr>
                </a:solidFill>
              </a:rPr>
              <a:t>4 %</a:t>
            </a:r>
          </a:p>
          <a:p>
            <a:r>
              <a:rPr lang="da-DK" sz="1100" i="1" dirty="0">
                <a:solidFill>
                  <a:schemeClr val="accent2">
                    <a:lumMod val="50000"/>
                  </a:schemeClr>
                </a:solidFill>
              </a:rPr>
              <a:t>Fødevarer</a:t>
            </a:r>
            <a:endParaRPr lang="da-DK" sz="12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8" name="Lige forbindelse 17">
            <a:extLst>
              <a:ext uri="{FF2B5EF4-FFF2-40B4-BE49-F238E27FC236}">
                <a16:creationId xmlns:a16="http://schemas.microsoft.com/office/drawing/2014/main" id="{2F95AD18-57BF-32FE-823A-B990F10B103E}"/>
              </a:ext>
            </a:extLst>
          </p:cNvPr>
          <p:cNvCxnSpPr/>
          <p:nvPr/>
        </p:nvCxnSpPr>
        <p:spPr bwMode="auto">
          <a:xfrm flipV="1">
            <a:off x="6878054" y="1551797"/>
            <a:ext cx="0" cy="25252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Lige forbindelse 19">
            <a:extLst>
              <a:ext uri="{FF2B5EF4-FFF2-40B4-BE49-F238E27FC236}">
                <a16:creationId xmlns:a16="http://schemas.microsoft.com/office/drawing/2014/main" id="{4074B915-4A6E-5D11-1DC0-F349A10528A9}"/>
              </a:ext>
            </a:extLst>
          </p:cNvPr>
          <p:cNvCxnSpPr/>
          <p:nvPr/>
        </p:nvCxnSpPr>
        <p:spPr bwMode="auto">
          <a:xfrm>
            <a:off x="6878054" y="1551797"/>
            <a:ext cx="111309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Tekstfelt 20">
            <a:extLst>
              <a:ext uri="{FF2B5EF4-FFF2-40B4-BE49-F238E27FC236}">
                <a16:creationId xmlns:a16="http://schemas.microsoft.com/office/drawing/2014/main" id="{03C36239-7941-A464-977A-166F14D8FCDA}"/>
              </a:ext>
            </a:extLst>
          </p:cNvPr>
          <p:cNvSpPr txBox="1"/>
          <p:nvPr/>
        </p:nvSpPr>
        <p:spPr>
          <a:xfrm>
            <a:off x="3997734" y="1612790"/>
            <a:ext cx="191950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b="1" dirty="0">
                <a:solidFill>
                  <a:schemeClr val="accent2">
                    <a:lumMod val="50000"/>
                  </a:schemeClr>
                </a:solidFill>
              </a:rPr>
              <a:t>9 %</a:t>
            </a:r>
          </a:p>
          <a:p>
            <a:r>
              <a:rPr lang="da-DK" sz="1100" i="1" dirty="0">
                <a:solidFill>
                  <a:schemeClr val="accent2">
                    <a:lumMod val="50000"/>
                  </a:schemeClr>
                </a:solidFill>
              </a:rPr>
              <a:t>Sundhedsydelser</a:t>
            </a:r>
            <a:endParaRPr lang="da-DK" sz="12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2" name="Tekstfelt 21">
            <a:extLst>
              <a:ext uri="{FF2B5EF4-FFF2-40B4-BE49-F238E27FC236}">
                <a16:creationId xmlns:a16="http://schemas.microsoft.com/office/drawing/2014/main" id="{377936C6-749D-8DB3-2101-72A782D8386A}"/>
              </a:ext>
            </a:extLst>
          </p:cNvPr>
          <p:cNvSpPr txBox="1"/>
          <p:nvPr/>
        </p:nvSpPr>
        <p:spPr>
          <a:xfrm>
            <a:off x="3133638" y="3291876"/>
            <a:ext cx="1518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b="1" dirty="0">
                <a:solidFill>
                  <a:schemeClr val="accent2">
                    <a:lumMod val="50000"/>
                  </a:schemeClr>
                </a:solidFill>
              </a:rPr>
              <a:t>14 %</a:t>
            </a:r>
          </a:p>
          <a:p>
            <a:r>
              <a:rPr lang="da-DK" sz="1100" i="1" dirty="0"/>
              <a:t>Øvrige tjenesteydelser</a:t>
            </a:r>
            <a:endParaRPr lang="da-DK" sz="11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3" name="Tekstfelt 22">
            <a:extLst>
              <a:ext uri="{FF2B5EF4-FFF2-40B4-BE49-F238E27FC236}">
                <a16:creationId xmlns:a16="http://schemas.microsoft.com/office/drawing/2014/main" id="{33A13E9D-D2CD-D267-12A7-A4934EAB31BB}"/>
              </a:ext>
            </a:extLst>
          </p:cNvPr>
          <p:cNvSpPr txBox="1"/>
          <p:nvPr/>
        </p:nvSpPr>
        <p:spPr>
          <a:xfrm>
            <a:off x="4238467" y="5090335"/>
            <a:ext cx="191950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b="1" dirty="0">
                <a:solidFill>
                  <a:schemeClr val="accent2">
                    <a:lumMod val="50000"/>
                  </a:schemeClr>
                </a:solidFill>
              </a:rPr>
              <a:t>9 %</a:t>
            </a:r>
          </a:p>
          <a:p>
            <a:r>
              <a:rPr lang="da-DK" sz="1100" i="1" dirty="0">
                <a:solidFill>
                  <a:schemeClr val="accent2">
                    <a:lumMod val="50000"/>
                  </a:schemeClr>
                </a:solidFill>
              </a:rPr>
              <a:t>Øvrige varekøb</a:t>
            </a:r>
            <a:endParaRPr lang="da-DK" sz="12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25" name="Lige forbindelse 24">
            <a:extLst>
              <a:ext uri="{FF2B5EF4-FFF2-40B4-BE49-F238E27FC236}">
                <a16:creationId xmlns:a16="http://schemas.microsoft.com/office/drawing/2014/main" id="{3837E081-0828-12EF-8BA0-2D3E43020B9A}"/>
              </a:ext>
            </a:extLst>
          </p:cNvPr>
          <p:cNvCxnSpPr/>
          <p:nvPr/>
        </p:nvCxnSpPr>
        <p:spPr bwMode="auto">
          <a:xfrm flipH="1" flipV="1">
            <a:off x="5365886" y="1993991"/>
            <a:ext cx="504056" cy="26513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Lige forbindelse 26">
            <a:extLst>
              <a:ext uri="{FF2B5EF4-FFF2-40B4-BE49-F238E27FC236}">
                <a16:creationId xmlns:a16="http://schemas.microsoft.com/office/drawing/2014/main" id="{4ECE50E0-2580-1CAA-329D-BB408FF2A585}"/>
              </a:ext>
            </a:extLst>
          </p:cNvPr>
          <p:cNvCxnSpPr/>
          <p:nvPr/>
        </p:nvCxnSpPr>
        <p:spPr bwMode="auto">
          <a:xfrm flipH="1">
            <a:off x="4573798" y="3680967"/>
            <a:ext cx="64807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Lige forbindelse 28">
            <a:extLst>
              <a:ext uri="{FF2B5EF4-FFF2-40B4-BE49-F238E27FC236}">
                <a16:creationId xmlns:a16="http://schemas.microsoft.com/office/drawing/2014/main" id="{3364D2BD-8D79-44A2-5321-7FBCBD95024F}"/>
              </a:ext>
            </a:extLst>
          </p:cNvPr>
          <p:cNvCxnSpPr/>
          <p:nvPr/>
        </p:nvCxnSpPr>
        <p:spPr bwMode="auto">
          <a:xfrm flipH="1">
            <a:off x="5221870" y="5007870"/>
            <a:ext cx="576064" cy="22648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0" name="Billede 29">
            <a:extLst>
              <a:ext uri="{FF2B5EF4-FFF2-40B4-BE49-F238E27FC236}">
                <a16:creationId xmlns:a16="http://schemas.microsoft.com/office/drawing/2014/main" id="{C8F4F80E-5823-F8F5-0BAF-E23D44300F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063" y="1311611"/>
            <a:ext cx="718836" cy="718836"/>
          </a:xfrm>
          <a:prstGeom prst="rect">
            <a:avLst/>
          </a:prstGeom>
        </p:spPr>
      </p:pic>
      <p:pic>
        <p:nvPicPr>
          <p:cNvPr id="31" name="Billede 30">
            <a:extLst>
              <a:ext uri="{FF2B5EF4-FFF2-40B4-BE49-F238E27FC236}">
                <a16:creationId xmlns:a16="http://schemas.microsoft.com/office/drawing/2014/main" id="{3FB774B7-16AA-2BBB-7BCB-7D2CA80FC4A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2011" y="1197546"/>
            <a:ext cx="899996" cy="899996"/>
          </a:xfrm>
          <a:prstGeom prst="rect">
            <a:avLst/>
          </a:prstGeom>
        </p:spPr>
      </p:pic>
      <p:pic>
        <p:nvPicPr>
          <p:cNvPr id="32" name="Billede 31">
            <a:extLst>
              <a:ext uri="{FF2B5EF4-FFF2-40B4-BE49-F238E27FC236}">
                <a16:creationId xmlns:a16="http://schemas.microsoft.com/office/drawing/2014/main" id="{607831D0-42D1-4CDC-380F-79B2BB1ABB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49698" y="5550691"/>
            <a:ext cx="667954" cy="509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5230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4"/>
          <p:cNvGrpSpPr>
            <a:grpSpLocks noChangeAspect="1"/>
          </p:cNvGrpSpPr>
          <p:nvPr/>
        </p:nvGrpSpPr>
        <p:grpSpPr bwMode="auto">
          <a:xfrm>
            <a:off x="4569626" y="1341562"/>
            <a:ext cx="6352005" cy="4334849"/>
            <a:chOff x="1833" y="1404"/>
            <a:chExt cx="3593" cy="2452"/>
          </a:xfrm>
        </p:grpSpPr>
        <p:sp>
          <p:nvSpPr>
            <p:cNvPr id="38" name="AutoShape 3"/>
            <p:cNvSpPr>
              <a:spLocks noChangeAspect="1" noChangeArrowheads="1" noTextEdit="1"/>
            </p:cNvSpPr>
            <p:nvPr/>
          </p:nvSpPr>
          <p:spPr bwMode="auto">
            <a:xfrm>
              <a:off x="1833" y="1404"/>
              <a:ext cx="3593" cy="24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39" name="Freeform 5"/>
            <p:cNvSpPr>
              <a:spLocks/>
            </p:cNvSpPr>
            <p:nvPr/>
          </p:nvSpPr>
          <p:spPr bwMode="auto">
            <a:xfrm>
              <a:off x="1854" y="3413"/>
              <a:ext cx="3200" cy="441"/>
            </a:xfrm>
            <a:custGeom>
              <a:avLst/>
              <a:gdLst>
                <a:gd name="T0" fmla="*/ 1110 w 3200"/>
                <a:gd name="T1" fmla="*/ 161 h 441"/>
                <a:gd name="T2" fmla="*/ 1070 w 3200"/>
                <a:gd name="T3" fmla="*/ 251 h 441"/>
                <a:gd name="T4" fmla="*/ 947 w 3200"/>
                <a:gd name="T5" fmla="*/ 261 h 441"/>
                <a:gd name="T6" fmla="*/ 945 w 3200"/>
                <a:gd name="T7" fmla="*/ 211 h 441"/>
                <a:gd name="T8" fmla="*/ 708 w 3200"/>
                <a:gd name="T9" fmla="*/ 152 h 441"/>
                <a:gd name="T10" fmla="*/ 471 w 3200"/>
                <a:gd name="T11" fmla="*/ 135 h 441"/>
                <a:gd name="T12" fmla="*/ 112 w 3200"/>
                <a:gd name="T13" fmla="*/ 180 h 441"/>
                <a:gd name="T14" fmla="*/ 0 w 3200"/>
                <a:gd name="T15" fmla="*/ 279 h 441"/>
                <a:gd name="T16" fmla="*/ 123 w 3200"/>
                <a:gd name="T17" fmla="*/ 367 h 441"/>
                <a:gd name="T18" fmla="*/ 464 w 3200"/>
                <a:gd name="T19" fmla="*/ 381 h 441"/>
                <a:gd name="T20" fmla="*/ 1092 w 3200"/>
                <a:gd name="T21" fmla="*/ 296 h 441"/>
                <a:gd name="T22" fmla="*/ 1617 w 3200"/>
                <a:gd name="T23" fmla="*/ 370 h 441"/>
                <a:gd name="T24" fmla="*/ 2265 w 3200"/>
                <a:gd name="T25" fmla="*/ 370 h 441"/>
                <a:gd name="T26" fmla="*/ 2616 w 3200"/>
                <a:gd name="T27" fmla="*/ 441 h 441"/>
                <a:gd name="T28" fmla="*/ 3068 w 3200"/>
                <a:gd name="T29" fmla="*/ 429 h 441"/>
                <a:gd name="T30" fmla="*/ 3200 w 3200"/>
                <a:gd name="T31" fmla="*/ 291 h 441"/>
                <a:gd name="T32" fmla="*/ 3035 w 3200"/>
                <a:gd name="T33" fmla="*/ 192 h 441"/>
                <a:gd name="T34" fmla="*/ 2715 w 3200"/>
                <a:gd name="T35" fmla="*/ 175 h 441"/>
                <a:gd name="T36" fmla="*/ 2355 w 3200"/>
                <a:gd name="T37" fmla="*/ 175 h 441"/>
                <a:gd name="T38" fmla="*/ 2036 w 3200"/>
                <a:gd name="T39" fmla="*/ 90 h 441"/>
                <a:gd name="T40" fmla="*/ 1913 w 3200"/>
                <a:gd name="T41" fmla="*/ 0 h 441"/>
                <a:gd name="T42" fmla="*/ 1532 w 3200"/>
                <a:gd name="T43" fmla="*/ 0 h 441"/>
                <a:gd name="T44" fmla="*/ 1264 w 3200"/>
                <a:gd name="T45" fmla="*/ 71 h 441"/>
                <a:gd name="T46" fmla="*/ 1110 w 3200"/>
                <a:gd name="T47" fmla="*/ 161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200" h="441">
                  <a:moveTo>
                    <a:pt x="1110" y="161"/>
                  </a:moveTo>
                  <a:lnTo>
                    <a:pt x="1070" y="251"/>
                  </a:lnTo>
                  <a:lnTo>
                    <a:pt x="947" y="261"/>
                  </a:lnTo>
                  <a:lnTo>
                    <a:pt x="945" y="211"/>
                  </a:lnTo>
                  <a:lnTo>
                    <a:pt x="708" y="152"/>
                  </a:lnTo>
                  <a:lnTo>
                    <a:pt x="471" y="135"/>
                  </a:lnTo>
                  <a:lnTo>
                    <a:pt x="112" y="180"/>
                  </a:lnTo>
                  <a:lnTo>
                    <a:pt x="0" y="279"/>
                  </a:lnTo>
                  <a:lnTo>
                    <a:pt x="123" y="367"/>
                  </a:lnTo>
                  <a:lnTo>
                    <a:pt x="464" y="381"/>
                  </a:lnTo>
                  <a:lnTo>
                    <a:pt x="1092" y="296"/>
                  </a:lnTo>
                  <a:lnTo>
                    <a:pt x="1617" y="370"/>
                  </a:lnTo>
                  <a:lnTo>
                    <a:pt x="2265" y="370"/>
                  </a:lnTo>
                  <a:lnTo>
                    <a:pt x="2616" y="441"/>
                  </a:lnTo>
                  <a:lnTo>
                    <a:pt x="3068" y="429"/>
                  </a:lnTo>
                  <a:lnTo>
                    <a:pt x="3200" y="291"/>
                  </a:lnTo>
                  <a:lnTo>
                    <a:pt x="3035" y="192"/>
                  </a:lnTo>
                  <a:lnTo>
                    <a:pt x="2715" y="175"/>
                  </a:lnTo>
                  <a:lnTo>
                    <a:pt x="2355" y="175"/>
                  </a:lnTo>
                  <a:lnTo>
                    <a:pt x="2036" y="90"/>
                  </a:lnTo>
                  <a:lnTo>
                    <a:pt x="1913" y="0"/>
                  </a:lnTo>
                  <a:lnTo>
                    <a:pt x="1532" y="0"/>
                  </a:lnTo>
                  <a:lnTo>
                    <a:pt x="1264" y="71"/>
                  </a:lnTo>
                  <a:lnTo>
                    <a:pt x="1110" y="161"/>
                  </a:lnTo>
                  <a:close/>
                </a:path>
              </a:pathLst>
            </a:custGeom>
            <a:solidFill>
              <a:srgbClr val="003A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40" name="Freeform 6"/>
            <p:cNvSpPr>
              <a:spLocks/>
            </p:cNvSpPr>
            <p:nvPr/>
          </p:nvSpPr>
          <p:spPr bwMode="auto">
            <a:xfrm>
              <a:off x="2396" y="3411"/>
              <a:ext cx="526" cy="149"/>
            </a:xfrm>
            <a:custGeom>
              <a:avLst/>
              <a:gdLst>
                <a:gd name="T0" fmla="*/ 526 w 526"/>
                <a:gd name="T1" fmla="*/ 99 h 149"/>
                <a:gd name="T2" fmla="*/ 403 w 526"/>
                <a:gd name="T3" fmla="*/ 37 h 149"/>
                <a:gd name="T4" fmla="*/ 93 w 526"/>
                <a:gd name="T5" fmla="*/ 0 h 149"/>
                <a:gd name="T6" fmla="*/ 0 w 526"/>
                <a:gd name="T7" fmla="*/ 47 h 149"/>
                <a:gd name="T8" fmla="*/ 176 w 526"/>
                <a:gd name="T9" fmla="*/ 113 h 149"/>
                <a:gd name="T10" fmla="*/ 445 w 526"/>
                <a:gd name="T11" fmla="*/ 149 h 149"/>
                <a:gd name="T12" fmla="*/ 526 w 526"/>
                <a:gd name="T13" fmla="*/ 9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6" h="149">
                  <a:moveTo>
                    <a:pt x="526" y="99"/>
                  </a:moveTo>
                  <a:lnTo>
                    <a:pt x="403" y="37"/>
                  </a:lnTo>
                  <a:lnTo>
                    <a:pt x="93" y="0"/>
                  </a:lnTo>
                  <a:lnTo>
                    <a:pt x="0" y="47"/>
                  </a:lnTo>
                  <a:lnTo>
                    <a:pt x="176" y="113"/>
                  </a:lnTo>
                  <a:lnTo>
                    <a:pt x="445" y="149"/>
                  </a:lnTo>
                  <a:lnTo>
                    <a:pt x="526" y="99"/>
                  </a:lnTo>
                  <a:close/>
                </a:path>
              </a:pathLst>
            </a:custGeom>
            <a:solidFill>
              <a:srgbClr val="003A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41" name="Freeform 7"/>
            <p:cNvSpPr>
              <a:spLocks/>
            </p:cNvSpPr>
            <p:nvPr/>
          </p:nvSpPr>
          <p:spPr bwMode="auto">
            <a:xfrm>
              <a:off x="2673" y="3335"/>
              <a:ext cx="445" cy="128"/>
            </a:xfrm>
            <a:custGeom>
              <a:avLst/>
              <a:gdLst>
                <a:gd name="T0" fmla="*/ 341 w 445"/>
                <a:gd name="T1" fmla="*/ 128 h 128"/>
                <a:gd name="T2" fmla="*/ 445 w 445"/>
                <a:gd name="T3" fmla="*/ 99 h 128"/>
                <a:gd name="T4" fmla="*/ 310 w 445"/>
                <a:gd name="T5" fmla="*/ 35 h 128"/>
                <a:gd name="T6" fmla="*/ 126 w 445"/>
                <a:gd name="T7" fmla="*/ 0 h 128"/>
                <a:gd name="T8" fmla="*/ 0 w 445"/>
                <a:gd name="T9" fmla="*/ 28 h 128"/>
                <a:gd name="T10" fmla="*/ 157 w 445"/>
                <a:gd name="T11" fmla="*/ 83 h 128"/>
                <a:gd name="T12" fmla="*/ 341 w 445"/>
                <a:gd name="T13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5" h="128">
                  <a:moveTo>
                    <a:pt x="341" y="128"/>
                  </a:moveTo>
                  <a:lnTo>
                    <a:pt x="445" y="99"/>
                  </a:lnTo>
                  <a:lnTo>
                    <a:pt x="310" y="35"/>
                  </a:lnTo>
                  <a:lnTo>
                    <a:pt x="126" y="0"/>
                  </a:lnTo>
                  <a:lnTo>
                    <a:pt x="0" y="28"/>
                  </a:lnTo>
                  <a:lnTo>
                    <a:pt x="157" y="83"/>
                  </a:lnTo>
                  <a:lnTo>
                    <a:pt x="341" y="128"/>
                  </a:lnTo>
                  <a:close/>
                </a:path>
              </a:pathLst>
            </a:custGeom>
            <a:solidFill>
              <a:srgbClr val="003A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42" name="Freeform 8"/>
            <p:cNvSpPr>
              <a:spLocks/>
            </p:cNvSpPr>
            <p:nvPr/>
          </p:nvSpPr>
          <p:spPr bwMode="auto">
            <a:xfrm>
              <a:off x="3014" y="3321"/>
              <a:ext cx="289" cy="92"/>
            </a:xfrm>
            <a:custGeom>
              <a:avLst/>
              <a:gdLst>
                <a:gd name="T0" fmla="*/ 133 w 289"/>
                <a:gd name="T1" fmla="*/ 0 h 92"/>
                <a:gd name="T2" fmla="*/ 0 w 289"/>
                <a:gd name="T3" fmla="*/ 0 h 92"/>
                <a:gd name="T4" fmla="*/ 40 w 289"/>
                <a:gd name="T5" fmla="*/ 40 h 92"/>
                <a:gd name="T6" fmla="*/ 166 w 289"/>
                <a:gd name="T7" fmla="*/ 92 h 92"/>
                <a:gd name="T8" fmla="*/ 289 w 289"/>
                <a:gd name="T9" fmla="*/ 66 h 92"/>
                <a:gd name="T10" fmla="*/ 133 w 289"/>
                <a:gd name="T11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" h="92">
                  <a:moveTo>
                    <a:pt x="133" y="0"/>
                  </a:moveTo>
                  <a:lnTo>
                    <a:pt x="0" y="0"/>
                  </a:lnTo>
                  <a:lnTo>
                    <a:pt x="40" y="40"/>
                  </a:lnTo>
                  <a:lnTo>
                    <a:pt x="166" y="92"/>
                  </a:lnTo>
                  <a:lnTo>
                    <a:pt x="289" y="66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003A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43" name="Freeform 9"/>
            <p:cNvSpPr>
              <a:spLocks/>
            </p:cNvSpPr>
            <p:nvPr/>
          </p:nvSpPr>
          <p:spPr bwMode="auto">
            <a:xfrm>
              <a:off x="3322" y="3304"/>
              <a:ext cx="206" cy="83"/>
            </a:xfrm>
            <a:custGeom>
              <a:avLst/>
              <a:gdLst>
                <a:gd name="T0" fmla="*/ 0 w 206"/>
                <a:gd name="T1" fmla="*/ 54 h 83"/>
                <a:gd name="T2" fmla="*/ 83 w 206"/>
                <a:gd name="T3" fmla="*/ 83 h 83"/>
                <a:gd name="T4" fmla="*/ 206 w 206"/>
                <a:gd name="T5" fmla="*/ 71 h 83"/>
                <a:gd name="T6" fmla="*/ 206 w 206"/>
                <a:gd name="T7" fmla="*/ 14 h 83"/>
                <a:gd name="T8" fmla="*/ 31 w 206"/>
                <a:gd name="T9" fmla="*/ 0 h 83"/>
                <a:gd name="T10" fmla="*/ 0 w 206"/>
                <a:gd name="T11" fmla="*/ 5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6" h="83">
                  <a:moveTo>
                    <a:pt x="0" y="54"/>
                  </a:moveTo>
                  <a:lnTo>
                    <a:pt x="83" y="83"/>
                  </a:lnTo>
                  <a:lnTo>
                    <a:pt x="206" y="71"/>
                  </a:lnTo>
                  <a:lnTo>
                    <a:pt x="206" y="14"/>
                  </a:lnTo>
                  <a:lnTo>
                    <a:pt x="31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003A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44" name="Freeform 10"/>
            <p:cNvSpPr>
              <a:spLocks/>
            </p:cNvSpPr>
            <p:nvPr/>
          </p:nvSpPr>
          <p:spPr bwMode="auto">
            <a:xfrm>
              <a:off x="1854" y="3413"/>
              <a:ext cx="3200" cy="441"/>
            </a:xfrm>
            <a:custGeom>
              <a:avLst/>
              <a:gdLst>
                <a:gd name="T0" fmla="*/ 1110 w 3200"/>
                <a:gd name="T1" fmla="*/ 161 h 441"/>
                <a:gd name="T2" fmla="*/ 1070 w 3200"/>
                <a:gd name="T3" fmla="*/ 251 h 441"/>
                <a:gd name="T4" fmla="*/ 947 w 3200"/>
                <a:gd name="T5" fmla="*/ 261 h 441"/>
                <a:gd name="T6" fmla="*/ 945 w 3200"/>
                <a:gd name="T7" fmla="*/ 211 h 441"/>
                <a:gd name="T8" fmla="*/ 708 w 3200"/>
                <a:gd name="T9" fmla="*/ 152 h 441"/>
                <a:gd name="T10" fmla="*/ 471 w 3200"/>
                <a:gd name="T11" fmla="*/ 135 h 441"/>
                <a:gd name="T12" fmla="*/ 112 w 3200"/>
                <a:gd name="T13" fmla="*/ 180 h 441"/>
                <a:gd name="T14" fmla="*/ 0 w 3200"/>
                <a:gd name="T15" fmla="*/ 279 h 441"/>
                <a:gd name="T16" fmla="*/ 123 w 3200"/>
                <a:gd name="T17" fmla="*/ 367 h 441"/>
                <a:gd name="T18" fmla="*/ 464 w 3200"/>
                <a:gd name="T19" fmla="*/ 381 h 441"/>
                <a:gd name="T20" fmla="*/ 1092 w 3200"/>
                <a:gd name="T21" fmla="*/ 296 h 441"/>
                <a:gd name="T22" fmla="*/ 1617 w 3200"/>
                <a:gd name="T23" fmla="*/ 370 h 441"/>
                <a:gd name="T24" fmla="*/ 2265 w 3200"/>
                <a:gd name="T25" fmla="*/ 370 h 441"/>
                <a:gd name="T26" fmla="*/ 2616 w 3200"/>
                <a:gd name="T27" fmla="*/ 441 h 441"/>
                <a:gd name="T28" fmla="*/ 3068 w 3200"/>
                <a:gd name="T29" fmla="*/ 429 h 441"/>
                <a:gd name="T30" fmla="*/ 3200 w 3200"/>
                <a:gd name="T31" fmla="*/ 291 h 441"/>
                <a:gd name="T32" fmla="*/ 3035 w 3200"/>
                <a:gd name="T33" fmla="*/ 192 h 441"/>
                <a:gd name="T34" fmla="*/ 2715 w 3200"/>
                <a:gd name="T35" fmla="*/ 175 h 441"/>
                <a:gd name="T36" fmla="*/ 2355 w 3200"/>
                <a:gd name="T37" fmla="*/ 175 h 441"/>
                <a:gd name="T38" fmla="*/ 2036 w 3200"/>
                <a:gd name="T39" fmla="*/ 90 h 441"/>
                <a:gd name="T40" fmla="*/ 1913 w 3200"/>
                <a:gd name="T41" fmla="*/ 0 h 441"/>
                <a:gd name="T42" fmla="*/ 1532 w 3200"/>
                <a:gd name="T43" fmla="*/ 0 h 441"/>
                <a:gd name="T44" fmla="*/ 1264 w 3200"/>
                <a:gd name="T45" fmla="*/ 71 h 441"/>
                <a:gd name="T46" fmla="*/ 1110 w 3200"/>
                <a:gd name="T47" fmla="*/ 161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200" h="441">
                  <a:moveTo>
                    <a:pt x="1110" y="161"/>
                  </a:moveTo>
                  <a:lnTo>
                    <a:pt x="1070" y="251"/>
                  </a:lnTo>
                  <a:lnTo>
                    <a:pt x="947" y="261"/>
                  </a:lnTo>
                  <a:lnTo>
                    <a:pt x="945" y="211"/>
                  </a:lnTo>
                  <a:lnTo>
                    <a:pt x="708" y="152"/>
                  </a:lnTo>
                  <a:lnTo>
                    <a:pt x="471" y="135"/>
                  </a:lnTo>
                  <a:lnTo>
                    <a:pt x="112" y="180"/>
                  </a:lnTo>
                  <a:lnTo>
                    <a:pt x="0" y="279"/>
                  </a:lnTo>
                  <a:lnTo>
                    <a:pt x="123" y="367"/>
                  </a:lnTo>
                  <a:lnTo>
                    <a:pt x="464" y="381"/>
                  </a:lnTo>
                  <a:lnTo>
                    <a:pt x="1092" y="296"/>
                  </a:lnTo>
                  <a:lnTo>
                    <a:pt x="1617" y="370"/>
                  </a:lnTo>
                  <a:lnTo>
                    <a:pt x="2265" y="370"/>
                  </a:lnTo>
                  <a:lnTo>
                    <a:pt x="2616" y="441"/>
                  </a:lnTo>
                  <a:lnTo>
                    <a:pt x="3068" y="429"/>
                  </a:lnTo>
                  <a:lnTo>
                    <a:pt x="3200" y="291"/>
                  </a:lnTo>
                  <a:lnTo>
                    <a:pt x="3035" y="192"/>
                  </a:lnTo>
                  <a:lnTo>
                    <a:pt x="2715" y="175"/>
                  </a:lnTo>
                  <a:lnTo>
                    <a:pt x="2355" y="175"/>
                  </a:lnTo>
                  <a:lnTo>
                    <a:pt x="2036" y="90"/>
                  </a:lnTo>
                  <a:lnTo>
                    <a:pt x="1913" y="0"/>
                  </a:lnTo>
                  <a:lnTo>
                    <a:pt x="1532" y="0"/>
                  </a:lnTo>
                  <a:lnTo>
                    <a:pt x="1264" y="71"/>
                  </a:lnTo>
                  <a:lnTo>
                    <a:pt x="1110" y="161"/>
                  </a:lnTo>
                  <a:close/>
                </a:path>
              </a:pathLst>
            </a:custGeom>
            <a:solidFill>
              <a:srgbClr val="003A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45" name="Freeform 11"/>
            <p:cNvSpPr>
              <a:spLocks/>
            </p:cNvSpPr>
            <p:nvPr/>
          </p:nvSpPr>
          <p:spPr bwMode="auto">
            <a:xfrm>
              <a:off x="2396" y="3411"/>
              <a:ext cx="526" cy="149"/>
            </a:xfrm>
            <a:custGeom>
              <a:avLst/>
              <a:gdLst>
                <a:gd name="T0" fmla="*/ 526 w 526"/>
                <a:gd name="T1" fmla="*/ 99 h 149"/>
                <a:gd name="T2" fmla="*/ 403 w 526"/>
                <a:gd name="T3" fmla="*/ 37 h 149"/>
                <a:gd name="T4" fmla="*/ 93 w 526"/>
                <a:gd name="T5" fmla="*/ 0 h 149"/>
                <a:gd name="T6" fmla="*/ 0 w 526"/>
                <a:gd name="T7" fmla="*/ 47 h 149"/>
                <a:gd name="T8" fmla="*/ 176 w 526"/>
                <a:gd name="T9" fmla="*/ 113 h 149"/>
                <a:gd name="T10" fmla="*/ 445 w 526"/>
                <a:gd name="T11" fmla="*/ 149 h 149"/>
                <a:gd name="T12" fmla="*/ 526 w 526"/>
                <a:gd name="T13" fmla="*/ 9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6" h="149">
                  <a:moveTo>
                    <a:pt x="526" y="99"/>
                  </a:moveTo>
                  <a:lnTo>
                    <a:pt x="403" y="37"/>
                  </a:lnTo>
                  <a:lnTo>
                    <a:pt x="93" y="0"/>
                  </a:lnTo>
                  <a:lnTo>
                    <a:pt x="0" y="47"/>
                  </a:lnTo>
                  <a:lnTo>
                    <a:pt x="176" y="113"/>
                  </a:lnTo>
                  <a:lnTo>
                    <a:pt x="445" y="149"/>
                  </a:lnTo>
                  <a:lnTo>
                    <a:pt x="526" y="99"/>
                  </a:lnTo>
                  <a:close/>
                </a:path>
              </a:pathLst>
            </a:custGeom>
            <a:solidFill>
              <a:srgbClr val="003A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46" name="Freeform 12"/>
            <p:cNvSpPr>
              <a:spLocks/>
            </p:cNvSpPr>
            <p:nvPr/>
          </p:nvSpPr>
          <p:spPr bwMode="auto">
            <a:xfrm>
              <a:off x="2673" y="3335"/>
              <a:ext cx="445" cy="128"/>
            </a:xfrm>
            <a:custGeom>
              <a:avLst/>
              <a:gdLst>
                <a:gd name="T0" fmla="*/ 341 w 445"/>
                <a:gd name="T1" fmla="*/ 128 h 128"/>
                <a:gd name="T2" fmla="*/ 445 w 445"/>
                <a:gd name="T3" fmla="*/ 99 h 128"/>
                <a:gd name="T4" fmla="*/ 310 w 445"/>
                <a:gd name="T5" fmla="*/ 35 h 128"/>
                <a:gd name="T6" fmla="*/ 126 w 445"/>
                <a:gd name="T7" fmla="*/ 0 h 128"/>
                <a:gd name="T8" fmla="*/ 0 w 445"/>
                <a:gd name="T9" fmla="*/ 28 h 128"/>
                <a:gd name="T10" fmla="*/ 157 w 445"/>
                <a:gd name="T11" fmla="*/ 83 h 128"/>
                <a:gd name="T12" fmla="*/ 341 w 445"/>
                <a:gd name="T13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5" h="128">
                  <a:moveTo>
                    <a:pt x="341" y="128"/>
                  </a:moveTo>
                  <a:lnTo>
                    <a:pt x="445" y="99"/>
                  </a:lnTo>
                  <a:lnTo>
                    <a:pt x="310" y="35"/>
                  </a:lnTo>
                  <a:lnTo>
                    <a:pt x="126" y="0"/>
                  </a:lnTo>
                  <a:lnTo>
                    <a:pt x="0" y="28"/>
                  </a:lnTo>
                  <a:lnTo>
                    <a:pt x="157" y="83"/>
                  </a:lnTo>
                  <a:lnTo>
                    <a:pt x="341" y="128"/>
                  </a:lnTo>
                  <a:close/>
                </a:path>
              </a:pathLst>
            </a:custGeom>
            <a:solidFill>
              <a:srgbClr val="003A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47" name="Freeform 13"/>
            <p:cNvSpPr>
              <a:spLocks/>
            </p:cNvSpPr>
            <p:nvPr/>
          </p:nvSpPr>
          <p:spPr bwMode="auto">
            <a:xfrm>
              <a:off x="3014" y="3321"/>
              <a:ext cx="289" cy="92"/>
            </a:xfrm>
            <a:custGeom>
              <a:avLst/>
              <a:gdLst>
                <a:gd name="T0" fmla="*/ 133 w 289"/>
                <a:gd name="T1" fmla="*/ 0 h 92"/>
                <a:gd name="T2" fmla="*/ 0 w 289"/>
                <a:gd name="T3" fmla="*/ 0 h 92"/>
                <a:gd name="T4" fmla="*/ 40 w 289"/>
                <a:gd name="T5" fmla="*/ 40 h 92"/>
                <a:gd name="T6" fmla="*/ 166 w 289"/>
                <a:gd name="T7" fmla="*/ 92 h 92"/>
                <a:gd name="T8" fmla="*/ 289 w 289"/>
                <a:gd name="T9" fmla="*/ 66 h 92"/>
                <a:gd name="T10" fmla="*/ 133 w 289"/>
                <a:gd name="T11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" h="92">
                  <a:moveTo>
                    <a:pt x="133" y="0"/>
                  </a:moveTo>
                  <a:lnTo>
                    <a:pt x="0" y="0"/>
                  </a:lnTo>
                  <a:lnTo>
                    <a:pt x="40" y="40"/>
                  </a:lnTo>
                  <a:lnTo>
                    <a:pt x="166" y="92"/>
                  </a:lnTo>
                  <a:lnTo>
                    <a:pt x="289" y="66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003A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48" name="Freeform 14"/>
            <p:cNvSpPr>
              <a:spLocks/>
            </p:cNvSpPr>
            <p:nvPr/>
          </p:nvSpPr>
          <p:spPr bwMode="auto">
            <a:xfrm>
              <a:off x="3322" y="3304"/>
              <a:ext cx="206" cy="83"/>
            </a:xfrm>
            <a:custGeom>
              <a:avLst/>
              <a:gdLst>
                <a:gd name="T0" fmla="*/ 0 w 206"/>
                <a:gd name="T1" fmla="*/ 54 h 83"/>
                <a:gd name="T2" fmla="*/ 83 w 206"/>
                <a:gd name="T3" fmla="*/ 83 h 83"/>
                <a:gd name="T4" fmla="*/ 206 w 206"/>
                <a:gd name="T5" fmla="*/ 71 h 83"/>
                <a:gd name="T6" fmla="*/ 206 w 206"/>
                <a:gd name="T7" fmla="*/ 14 h 83"/>
                <a:gd name="T8" fmla="*/ 31 w 206"/>
                <a:gd name="T9" fmla="*/ 0 h 83"/>
                <a:gd name="T10" fmla="*/ 0 w 206"/>
                <a:gd name="T11" fmla="*/ 5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6" h="83">
                  <a:moveTo>
                    <a:pt x="0" y="54"/>
                  </a:moveTo>
                  <a:lnTo>
                    <a:pt x="83" y="83"/>
                  </a:lnTo>
                  <a:lnTo>
                    <a:pt x="206" y="71"/>
                  </a:lnTo>
                  <a:lnTo>
                    <a:pt x="206" y="14"/>
                  </a:lnTo>
                  <a:lnTo>
                    <a:pt x="31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003A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49" name="Line 15"/>
            <p:cNvSpPr>
              <a:spLocks noChangeShapeType="1"/>
            </p:cNvSpPr>
            <p:nvPr/>
          </p:nvSpPr>
          <p:spPr bwMode="auto">
            <a:xfrm flipV="1">
              <a:off x="2252" y="3020"/>
              <a:ext cx="0" cy="367"/>
            </a:xfrm>
            <a:prstGeom prst="line">
              <a:avLst/>
            </a:prstGeom>
            <a:noFill/>
            <a:ln w="63500" cap="flat">
              <a:solidFill>
                <a:srgbClr val="1333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50" name="Line 16"/>
            <p:cNvSpPr>
              <a:spLocks noChangeShapeType="1"/>
            </p:cNvSpPr>
            <p:nvPr/>
          </p:nvSpPr>
          <p:spPr bwMode="auto">
            <a:xfrm flipV="1">
              <a:off x="3137" y="3020"/>
              <a:ext cx="0" cy="163"/>
            </a:xfrm>
            <a:prstGeom prst="line">
              <a:avLst/>
            </a:prstGeom>
            <a:noFill/>
            <a:ln w="63500" cap="flat">
              <a:solidFill>
                <a:srgbClr val="E9B83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51" name="Line 17"/>
            <p:cNvSpPr>
              <a:spLocks noChangeShapeType="1"/>
            </p:cNvSpPr>
            <p:nvPr/>
          </p:nvSpPr>
          <p:spPr bwMode="auto">
            <a:xfrm flipV="1">
              <a:off x="4798" y="3357"/>
              <a:ext cx="0" cy="102"/>
            </a:xfrm>
            <a:prstGeom prst="line">
              <a:avLst/>
            </a:prstGeom>
            <a:noFill/>
            <a:ln w="63500" cap="flat">
              <a:solidFill>
                <a:srgbClr val="4AACD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52" name="Line 27"/>
            <p:cNvSpPr>
              <a:spLocks noChangeShapeType="1"/>
            </p:cNvSpPr>
            <p:nvPr/>
          </p:nvSpPr>
          <p:spPr bwMode="auto">
            <a:xfrm flipV="1">
              <a:off x="3991" y="1982"/>
              <a:ext cx="0" cy="1405"/>
            </a:xfrm>
            <a:prstGeom prst="line">
              <a:avLst/>
            </a:prstGeom>
            <a:noFill/>
            <a:ln w="63500" cap="flat">
              <a:solidFill>
                <a:srgbClr val="3D9C6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sp>
        <p:nvSpPr>
          <p:cNvPr id="53" name="Tekstfelt 52">
            <a:extLst>
              <a:ext uri="{FF2B5EF4-FFF2-40B4-BE49-F238E27FC236}">
                <a16:creationId xmlns:a16="http://schemas.microsoft.com/office/drawing/2014/main" id="{33481F61-357E-CA4F-ABD5-ECD45B3ED56A}"/>
              </a:ext>
            </a:extLst>
          </p:cNvPr>
          <p:cNvSpPr txBox="1"/>
          <p:nvPr/>
        </p:nvSpPr>
        <p:spPr>
          <a:xfrm>
            <a:off x="8812173" y="4290979"/>
            <a:ext cx="208475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b="1" dirty="0">
                <a:solidFill>
                  <a:schemeClr val="accent2">
                    <a:lumMod val="50000"/>
                  </a:schemeClr>
                </a:solidFill>
              </a:rPr>
              <a:t>5 %</a:t>
            </a:r>
          </a:p>
          <a:p>
            <a:pPr algn="ctr"/>
            <a:r>
              <a:rPr lang="da-DK" sz="1100" i="1" dirty="0">
                <a:solidFill>
                  <a:schemeClr val="accent2">
                    <a:lumMod val="50000"/>
                  </a:schemeClr>
                </a:solidFill>
              </a:rPr>
              <a:t>Energiforbrug</a:t>
            </a:r>
            <a:endParaRPr lang="da-DK" sz="12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4" name="Tekstfelt 53">
            <a:extLst>
              <a:ext uri="{FF2B5EF4-FFF2-40B4-BE49-F238E27FC236}">
                <a16:creationId xmlns:a16="http://schemas.microsoft.com/office/drawing/2014/main" id="{69B3EFC6-7FFA-004A-BC40-054CA30A8CAD}"/>
              </a:ext>
            </a:extLst>
          </p:cNvPr>
          <p:cNvSpPr txBox="1"/>
          <p:nvPr/>
        </p:nvSpPr>
        <p:spPr>
          <a:xfrm>
            <a:off x="4338034" y="3658556"/>
            <a:ext cx="203407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b="1" dirty="0">
                <a:solidFill>
                  <a:schemeClr val="accent2">
                    <a:lumMod val="50000"/>
                  </a:schemeClr>
                </a:solidFill>
              </a:rPr>
              <a:t>6 %</a:t>
            </a:r>
          </a:p>
          <a:p>
            <a:pPr algn="ctr"/>
            <a:r>
              <a:rPr lang="da-DK" sz="1100" i="1" dirty="0">
                <a:solidFill>
                  <a:schemeClr val="accent2">
                    <a:lumMod val="50000"/>
                  </a:schemeClr>
                </a:solidFill>
              </a:rPr>
              <a:t>Bygningsvedligeholdelse</a:t>
            </a:r>
          </a:p>
        </p:txBody>
      </p:sp>
      <p:sp>
        <p:nvSpPr>
          <p:cNvPr id="55" name="Tekstfelt 54">
            <a:extLst>
              <a:ext uri="{FF2B5EF4-FFF2-40B4-BE49-F238E27FC236}">
                <a16:creationId xmlns:a16="http://schemas.microsoft.com/office/drawing/2014/main" id="{6BECBF44-46F5-C544-B88C-2D5BA877637D}"/>
              </a:ext>
            </a:extLst>
          </p:cNvPr>
          <p:cNvSpPr txBox="1"/>
          <p:nvPr/>
        </p:nvSpPr>
        <p:spPr>
          <a:xfrm>
            <a:off x="7458503" y="1642333"/>
            <a:ext cx="1926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b="1" dirty="0">
                <a:solidFill>
                  <a:schemeClr val="accent2">
                    <a:lumMod val="50000"/>
                  </a:schemeClr>
                </a:solidFill>
              </a:rPr>
              <a:t>81 %</a:t>
            </a:r>
          </a:p>
          <a:p>
            <a:pPr algn="ctr"/>
            <a:r>
              <a:rPr lang="da-DK" sz="1100" i="1" dirty="0">
                <a:solidFill>
                  <a:schemeClr val="accent2">
                    <a:lumMod val="50000"/>
                  </a:schemeClr>
                </a:solidFill>
              </a:rPr>
              <a:t>Indkøb af varer og </a:t>
            </a:r>
          </a:p>
          <a:p>
            <a:pPr algn="ctr"/>
            <a:r>
              <a:rPr lang="da-DK" sz="1100" i="1" dirty="0">
                <a:solidFill>
                  <a:schemeClr val="accent2">
                    <a:lumMod val="50000"/>
                  </a:schemeClr>
                </a:solidFill>
              </a:rPr>
              <a:t>tjenesteydelser</a:t>
            </a:r>
            <a:endParaRPr lang="da-DK" sz="12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6" name="Tekstfelt 55">
            <a:extLst>
              <a:ext uri="{FF2B5EF4-FFF2-40B4-BE49-F238E27FC236}">
                <a16:creationId xmlns:a16="http://schemas.microsoft.com/office/drawing/2014/main" id="{CA1CDF35-7989-BE46-8041-8A9322D818B7}"/>
              </a:ext>
            </a:extLst>
          </p:cNvPr>
          <p:cNvSpPr txBox="1"/>
          <p:nvPr/>
        </p:nvSpPr>
        <p:spPr>
          <a:xfrm>
            <a:off x="6269376" y="3694500"/>
            <a:ext cx="119309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b="1" dirty="0">
                <a:solidFill>
                  <a:schemeClr val="accent2">
                    <a:lumMod val="50000"/>
                  </a:schemeClr>
                </a:solidFill>
              </a:rPr>
              <a:t>8 %</a:t>
            </a:r>
          </a:p>
          <a:p>
            <a:pPr algn="ctr"/>
            <a:r>
              <a:rPr lang="da-DK" sz="1100" i="1" dirty="0">
                <a:solidFill>
                  <a:schemeClr val="accent2">
                    <a:lumMod val="50000"/>
                  </a:schemeClr>
                </a:solidFill>
              </a:rPr>
              <a:t>Transport</a:t>
            </a:r>
          </a:p>
        </p:txBody>
      </p:sp>
      <p:grpSp>
        <p:nvGrpSpPr>
          <p:cNvPr id="27" name="Group 43"/>
          <p:cNvGrpSpPr>
            <a:grpSpLocks noChangeAspect="1"/>
          </p:cNvGrpSpPr>
          <p:nvPr/>
        </p:nvGrpSpPr>
        <p:grpSpPr bwMode="auto">
          <a:xfrm rot="4191868">
            <a:off x="10989417" y="1830523"/>
            <a:ext cx="567905" cy="1048615"/>
            <a:chOff x="3219" y="1070"/>
            <a:chExt cx="1244" cy="2297"/>
          </a:xfrm>
        </p:grpSpPr>
        <p:sp>
          <p:nvSpPr>
            <p:cNvPr id="28" name="Freeform 44"/>
            <p:cNvSpPr>
              <a:spLocks/>
            </p:cNvSpPr>
            <p:nvPr/>
          </p:nvSpPr>
          <p:spPr bwMode="auto">
            <a:xfrm>
              <a:off x="3219" y="1184"/>
              <a:ext cx="1244" cy="2183"/>
            </a:xfrm>
            <a:custGeom>
              <a:avLst/>
              <a:gdLst>
                <a:gd name="T0" fmla="*/ 730 w 1244"/>
                <a:gd name="T1" fmla="*/ 0 h 2183"/>
                <a:gd name="T2" fmla="*/ 650 w 1244"/>
                <a:gd name="T3" fmla="*/ 55 h 2183"/>
                <a:gd name="T4" fmla="*/ 678 w 1244"/>
                <a:gd name="T5" fmla="*/ 162 h 2183"/>
                <a:gd name="T6" fmla="*/ 664 w 1244"/>
                <a:gd name="T7" fmla="*/ 268 h 2183"/>
                <a:gd name="T8" fmla="*/ 600 w 1244"/>
                <a:gd name="T9" fmla="*/ 272 h 2183"/>
                <a:gd name="T10" fmla="*/ 570 w 1244"/>
                <a:gd name="T11" fmla="*/ 196 h 2183"/>
                <a:gd name="T12" fmla="*/ 557 w 1244"/>
                <a:gd name="T13" fmla="*/ 41 h 2183"/>
                <a:gd name="T14" fmla="*/ 432 w 1244"/>
                <a:gd name="T15" fmla="*/ 14 h 2183"/>
                <a:gd name="T16" fmla="*/ 375 w 1244"/>
                <a:gd name="T17" fmla="*/ 76 h 2183"/>
                <a:gd name="T18" fmla="*/ 473 w 1244"/>
                <a:gd name="T19" fmla="*/ 235 h 2183"/>
                <a:gd name="T20" fmla="*/ 467 w 1244"/>
                <a:gd name="T21" fmla="*/ 319 h 2183"/>
                <a:gd name="T22" fmla="*/ 412 w 1244"/>
                <a:gd name="T23" fmla="*/ 348 h 2183"/>
                <a:gd name="T24" fmla="*/ 361 w 1244"/>
                <a:gd name="T25" fmla="*/ 315 h 2183"/>
                <a:gd name="T26" fmla="*/ 330 w 1244"/>
                <a:gd name="T27" fmla="*/ 131 h 2183"/>
                <a:gd name="T28" fmla="*/ 199 w 1244"/>
                <a:gd name="T29" fmla="*/ 49 h 2183"/>
                <a:gd name="T30" fmla="*/ 33 w 1244"/>
                <a:gd name="T31" fmla="*/ 111 h 2183"/>
                <a:gd name="T32" fmla="*/ 0 w 1244"/>
                <a:gd name="T33" fmla="*/ 297 h 2183"/>
                <a:gd name="T34" fmla="*/ 184 w 1244"/>
                <a:gd name="T35" fmla="*/ 483 h 2183"/>
                <a:gd name="T36" fmla="*/ 150 w 1244"/>
                <a:gd name="T37" fmla="*/ 661 h 2183"/>
                <a:gd name="T38" fmla="*/ 316 w 1244"/>
                <a:gd name="T39" fmla="*/ 896 h 2183"/>
                <a:gd name="T40" fmla="*/ 543 w 1244"/>
                <a:gd name="T41" fmla="*/ 1056 h 2183"/>
                <a:gd name="T42" fmla="*/ 611 w 1244"/>
                <a:gd name="T43" fmla="*/ 1240 h 2183"/>
                <a:gd name="T44" fmla="*/ 521 w 1244"/>
                <a:gd name="T45" fmla="*/ 1602 h 2183"/>
                <a:gd name="T46" fmla="*/ 424 w 1244"/>
                <a:gd name="T47" fmla="*/ 1796 h 2183"/>
                <a:gd name="T48" fmla="*/ 422 w 1244"/>
                <a:gd name="T49" fmla="*/ 2052 h 2183"/>
                <a:gd name="T50" fmla="*/ 641 w 1244"/>
                <a:gd name="T51" fmla="*/ 2183 h 2183"/>
                <a:gd name="T52" fmla="*/ 926 w 1244"/>
                <a:gd name="T53" fmla="*/ 2144 h 2183"/>
                <a:gd name="T54" fmla="*/ 1066 w 1244"/>
                <a:gd name="T55" fmla="*/ 1985 h 2183"/>
                <a:gd name="T56" fmla="*/ 1098 w 1244"/>
                <a:gd name="T57" fmla="*/ 1708 h 2183"/>
                <a:gd name="T58" fmla="*/ 1098 w 1244"/>
                <a:gd name="T59" fmla="*/ 1344 h 2183"/>
                <a:gd name="T60" fmla="*/ 1244 w 1244"/>
                <a:gd name="T61" fmla="*/ 829 h 2183"/>
                <a:gd name="T62" fmla="*/ 1232 w 1244"/>
                <a:gd name="T63" fmla="*/ 561 h 2183"/>
                <a:gd name="T64" fmla="*/ 1148 w 1244"/>
                <a:gd name="T65" fmla="*/ 444 h 2183"/>
                <a:gd name="T66" fmla="*/ 1137 w 1244"/>
                <a:gd name="T67" fmla="*/ 381 h 2183"/>
                <a:gd name="T68" fmla="*/ 1199 w 1244"/>
                <a:gd name="T69" fmla="*/ 348 h 2183"/>
                <a:gd name="T70" fmla="*/ 1225 w 1244"/>
                <a:gd name="T71" fmla="*/ 258 h 2183"/>
                <a:gd name="T72" fmla="*/ 1182 w 1244"/>
                <a:gd name="T73" fmla="*/ 205 h 2183"/>
                <a:gd name="T74" fmla="*/ 1098 w 1244"/>
                <a:gd name="T75" fmla="*/ 192 h 2183"/>
                <a:gd name="T76" fmla="*/ 1074 w 1244"/>
                <a:gd name="T77" fmla="*/ 248 h 2183"/>
                <a:gd name="T78" fmla="*/ 1041 w 1244"/>
                <a:gd name="T79" fmla="*/ 327 h 2183"/>
                <a:gd name="T80" fmla="*/ 1004 w 1244"/>
                <a:gd name="T81" fmla="*/ 327 h 2183"/>
                <a:gd name="T82" fmla="*/ 980 w 1244"/>
                <a:gd name="T83" fmla="*/ 280 h 2183"/>
                <a:gd name="T84" fmla="*/ 1023 w 1244"/>
                <a:gd name="T85" fmla="*/ 194 h 2183"/>
                <a:gd name="T86" fmla="*/ 1035 w 1244"/>
                <a:gd name="T87" fmla="*/ 104 h 2183"/>
                <a:gd name="T88" fmla="*/ 955 w 1244"/>
                <a:gd name="T89" fmla="*/ 63 h 2183"/>
                <a:gd name="T90" fmla="*/ 887 w 1244"/>
                <a:gd name="T91" fmla="*/ 90 h 2183"/>
                <a:gd name="T92" fmla="*/ 898 w 1244"/>
                <a:gd name="T93" fmla="*/ 205 h 2183"/>
                <a:gd name="T94" fmla="*/ 855 w 1244"/>
                <a:gd name="T95" fmla="*/ 291 h 2183"/>
                <a:gd name="T96" fmla="*/ 787 w 1244"/>
                <a:gd name="T97" fmla="*/ 258 h 2183"/>
                <a:gd name="T98" fmla="*/ 822 w 1244"/>
                <a:gd name="T99" fmla="*/ 51 h 2183"/>
                <a:gd name="T100" fmla="*/ 730 w 1244"/>
                <a:gd name="T101" fmla="*/ 0 h 2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44" h="2183">
                  <a:moveTo>
                    <a:pt x="730" y="0"/>
                  </a:moveTo>
                  <a:lnTo>
                    <a:pt x="650" y="55"/>
                  </a:lnTo>
                  <a:lnTo>
                    <a:pt x="678" y="162"/>
                  </a:lnTo>
                  <a:lnTo>
                    <a:pt x="664" y="268"/>
                  </a:lnTo>
                  <a:lnTo>
                    <a:pt x="600" y="272"/>
                  </a:lnTo>
                  <a:lnTo>
                    <a:pt x="570" y="196"/>
                  </a:lnTo>
                  <a:lnTo>
                    <a:pt x="557" y="41"/>
                  </a:lnTo>
                  <a:lnTo>
                    <a:pt x="432" y="14"/>
                  </a:lnTo>
                  <a:lnTo>
                    <a:pt x="375" y="76"/>
                  </a:lnTo>
                  <a:lnTo>
                    <a:pt x="473" y="235"/>
                  </a:lnTo>
                  <a:lnTo>
                    <a:pt x="467" y="319"/>
                  </a:lnTo>
                  <a:lnTo>
                    <a:pt x="412" y="348"/>
                  </a:lnTo>
                  <a:lnTo>
                    <a:pt x="361" y="315"/>
                  </a:lnTo>
                  <a:lnTo>
                    <a:pt x="330" y="131"/>
                  </a:lnTo>
                  <a:lnTo>
                    <a:pt x="199" y="49"/>
                  </a:lnTo>
                  <a:lnTo>
                    <a:pt x="33" y="111"/>
                  </a:lnTo>
                  <a:lnTo>
                    <a:pt x="0" y="297"/>
                  </a:lnTo>
                  <a:lnTo>
                    <a:pt x="184" y="483"/>
                  </a:lnTo>
                  <a:lnTo>
                    <a:pt x="150" y="661"/>
                  </a:lnTo>
                  <a:lnTo>
                    <a:pt x="316" y="896"/>
                  </a:lnTo>
                  <a:lnTo>
                    <a:pt x="543" y="1056"/>
                  </a:lnTo>
                  <a:lnTo>
                    <a:pt x="611" y="1240"/>
                  </a:lnTo>
                  <a:lnTo>
                    <a:pt x="521" y="1602"/>
                  </a:lnTo>
                  <a:lnTo>
                    <a:pt x="424" y="1796"/>
                  </a:lnTo>
                  <a:lnTo>
                    <a:pt x="422" y="2052"/>
                  </a:lnTo>
                  <a:lnTo>
                    <a:pt x="641" y="2183"/>
                  </a:lnTo>
                  <a:lnTo>
                    <a:pt x="926" y="2144"/>
                  </a:lnTo>
                  <a:lnTo>
                    <a:pt x="1066" y="1985"/>
                  </a:lnTo>
                  <a:lnTo>
                    <a:pt x="1098" y="1708"/>
                  </a:lnTo>
                  <a:lnTo>
                    <a:pt x="1098" y="1344"/>
                  </a:lnTo>
                  <a:lnTo>
                    <a:pt x="1244" y="829"/>
                  </a:lnTo>
                  <a:lnTo>
                    <a:pt x="1232" y="561"/>
                  </a:lnTo>
                  <a:lnTo>
                    <a:pt x="1148" y="444"/>
                  </a:lnTo>
                  <a:lnTo>
                    <a:pt x="1137" y="381"/>
                  </a:lnTo>
                  <a:lnTo>
                    <a:pt x="1199" y="348"/>
                  </a:lnTo>
                  <a:lnTo>
                    <a:pt x="1225" y="258"/>
                  </a:lnTo>
                  <a:lnTo>
                    <a:pt x="1182" y="205"/>
                  </a:lnTo>
                  <a:lnTo>
                    <a:pt x="1098" y="192"/>
                  </a:lnTo>
                  <a:lnTo>
                    <a:pt x="1074" y="248"/>
                  </a:lnTo>
                  <a:lnTo>
                    <a:pt x="1041" y="327"/>
                  </a:lnTo>
                  <a:lnTo>
                    <a:pt x="1004" y="327"/>
                  </a:lnTo>
                  <a:lnTo>
                    <a:pt x="980" y="280"/>
                  </a:lnTo>
                  <a:lnTo>
                    <a:pt x="1023" y="194"/>
                  </a:lnTo>
                  <a:lnTo>
                    <a:pt x="1035" y="104"/>
                  </a:lnTo>
                  <a:lnTo>
                    <a:pt x="955" y="63"/>
                  </a:lnTo>
                  <a:lnTo>
                    <a:pt x="887" y="90"/>
                  </a:lnTo>
                  <a:lnTo>
                    <a:pt x="898" y="205"/>
                  </a:lnTo>
                  <a:lnTo>
                    <a:pt x="855" y="291"/>
                  </a:lnTo>
                  <a:lnTo>
                    <a:pt x="787" y="258"/>
                  </a:lnTo>
                  <a:lnTo>
                    <a:pt x="822" y="51"/>
                  </a:lnTo>
                  <a:lnTo>
                    <a:pt x="73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29" name="Freeform 45"/>
            <p:cNvSpPr>
              <a:spLocks/>
            </p:cNvSpPr>
            <p:nvPr/>
          </p:nvSpPr>
          <p:spPr bwMode="auto">
            <a:xfrm>
              <a:off x="3219" y="1070"/>
              <a:ext cx="1244" cy="2183"/>
            </a:xfrm>
            <a:custGeom>
              <a:avLst/>
              <a:gdLst>
                <a:gd name="T0" fmla="*/ 730 w 1244"/>
                <a:gd name="T1" fmla="*/ 0 h 2183"/>
                <a:gd name="T2" fmla="*/ 650 w 1244"/>
                <a:gd name="T3" fmla="*/ 55 h 2183"/>
                <a:gd name="T4" fmla="*/ 678 w 1244"/>
                <a:gd name="T5" fmla="*/ 162 h 2183"/>
                <a:gd name="T6" fmla="*/ 664 w 1244"/>
                <a:gd name="T7" fmla="*/ 268 h 2183"/>
                <a:gd name="T8" fmla="*/ 600 w 1244"/>
                <a:gd name="T9" fmla="*/ 272 h 2183"/>
                <a:gd name="T10" fmla="*/ 570 w 1244"/>
                <a:gd name="T11" fmla="*/ 196 h 2183"/>
                <a:gd name="T12" fmla="*/ 557 w 1244"/>
                <a:gd name="T13" fmla="*/ 41 h 2183"/>
                <a:gd name="T14" fmla="*/ 432 w 1244"/>
                <a:gd name="T15" fmla="*/ 14 h 2183"/>
                <a:gd name="T16" fmla="*/ 375 w 1244"/>
                <a:gd name="T17" fmla="*/ 76 h 2183"/>
                <a:gd name="T18" fmla="*/ 473 w 1244"/>
                <a:gd name="T19" fmla="*/ 235 h 2183"/>
                <a:gd name="T20" fmla="*/ 467 w 1244"/>
                <a:gd name="T21" fmla="*/ 319 h 2183"/>
                <a:gd name="T22" fmla="*/ 412 w 1244"/>
                <a:gd name="T23" fmla="*/ 348 h 2183"/>
                <a:gd name="T24" fmla="*/ 361 w 1244"/>
                <a:gd name="T25" fmla="*/ 315 h 2183"/>
                <a:gd name="T26" fmla="*/ 330 w 1244"/>
                <a:gd name="T27" fmla="*/ 131 h 2183"/>
                <a:gd name="T28" fmla="*/ 199 w 1244"/>
                <a:gd name="T29" fmla="*/ 49 h 2183"/>
                <a:gd name="T30" fmla="*/ 33 w 1244"/>
                <a:gd name="T31" fmla="*/ 111 h 2183"/>
                <a:gd name="T32" fmla="*/ 0 w 1244"/>
                <a:gd name="T33" fmla="*/ 297 h 2183"/>
                <a:gd name="T34" fmla="*/ 184 w 1244"/>
                <a:gd name="T35" fmla="*/ 483 h 2183"/>
                <a:gd name="T36" fmla="*/ 150 w 1244"/>
                <a:gd name="T37" fmla="*/ 661 h 2183"/>
                <a:gd name="T38" fmla="*/ 316 w 1244"/>
                <a:gd name="T39" fmla="*/ 896 h 2183"/>
                <a:gd name="T40" fmla="*/ 543 w 1244"/>
                <a:gd name="T41" fmla="*/ 1056 h 2183"/>
                <a:gd name="T42" fmla="*/ 611 w 1244"/>
                <a:gd name="T43" fmla="*/ 1240 h 2183"/>
                <a:gd name="T44" fmla="*/ 521 w 1244"/>
                <a:gd name="T45" fmla="*/ 1602 h 2183"/>
                <a:gd name="T46" fmla="*/ 424 w 1244"/>
                <a:gd name="T47" fmla="*/ 1796 h 2183"/>
                <a:gd name="T48" fmla="*/ 422 w 1244"/>
                <a:gd name="T49" fmla="*/ 2052 h 2183"/>
                <a:gd name="T50" fmla="*/ 641 w 1244"/>
                <a:gd name="T51" fmla="*/ 2183 h 2183"/>
                <a:gd name="T52" fmla="*/ 926 w 1244"/>
                <a:gd name="T53" fmla="*/ 2144 h 2183"/>
                <a:gd name="T54" fmla="*/ 1066 w 1244"/>
                <a:gd name="T55" fmla="*/ 1985 h 2183"/>
                <a:gd name="T56" fmla="*/ 1098 w 1244"/>
                <a:gd name="T57" fmla="*/ 1708 h 2183"/>
                <a:gd name="T58" fmla="*/ 1098 w 1244"/>
                <a:gd name="T59" fmla="*/ 1344 h 2183"/>
                <a:gd name="T60" fmla="*/ 1244 w 1244"/>
                <a:gd name="T61" fmla="*/ 829 h 2183"/>
                <a:gd name="T62" fmla="*/ 1232 w 1244"/>
                <a:gd name="T63" fmla="*/ 561 h 2183"/>
                <a:gd name="T64" fmla="*/ 1148 w 1244"/>
                <a:gd name="T65" fmla="*/ 444 h 2183"/>
                <a:gd name="T66" fmla="*/ 1137 w 1244"/>
                <a:gd name="T67" fmla="*/ 381 h 2183"/>
                <a:gd name="T68" fmla="*/ 1199 w 1244"/>
                <a:gd name="T69" fmla="*/ 348 h 2183"/>
                <a:gd name="T70" fmla="*/ 1225 w 1244"/>
                <a:gd name="T71" fmla="*/ 258 h 2183"/>
                <a:gd name="T72" fmla="*/ 1182 w 1244"/>
                <a:gd name="T73" fmla="*/ 205 h 2183"/>
                <a:gd name="T74" fmla="*/ 1098 w 1244"/>
                <a:gd name="T75" fmla="*/ 192 h 2183"/>
                <a:gd name="T76" fmla="*/ 1074 w 1244"/>
                <a:gd name="T77" fmla="*/ 248 h 2183"/>
                <a:gd name="T78" fmla="*/ 1041 w 1244"/>
                <a:gd name="T79" fmla="*/ 327 h 2183"/>
                <a:gd name="T80" fmla="*/ 1004 w 1244"/>
                <a:gd name="T81" fmla="*/ 327 h 2183"/>
                <a:gd name="T82" fmla="*/ 980 w 1244"/>
                <a:gd name="T83" fmla="*/ 280 h 2183"/>
                <a:gd name="T84" fmla="*/ 1023 w 1244"/>
                <a:gd name="T85" fmla="*/ 194 h 2183"/>
                <a:gd name="T86" fmla="*/ 1035 w 1244"/>
                <a:gd name="T87" fmla="*/ 104 h 2183"/>
                <a:gd name="T88" fmla="*/ 955 w 1244"/>
                <a:gd name="T89" fmla="*/ 63 h 2183"/>
                <a:gd name="T90" fmla="*/ 887 w 1244"/>
                <a:gd name="T91" fmla="*/ 90 h 2183"/>
                <a:gd name="T92" fmla="*/ 898 w 1244"/>
                <a:gd name="T93" fmla="*/ 205 h 2183"/>
                <a:gd name="T94" fmla="*/ 855 w 1244"/>
                <a:gd name="T95" fmla="*/ 291 h 2183"/>
                <a:gd name="T96" fmla="*/ 787 w 1244"/>
                <a:gd name="T97" fmla="*/ 258 h 2183"/>
                <a:gd name="T98" fmla="*/ 822 w 1244"/>
                <a:gd name="T99" fmla="*/ 51 h 2183"/>
                <a:gd name="T100" fmla="*/ 730 w 1244"/>
                <a:gd name="T101" fmla="*/ 0 h 2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44" h="2183">
                  <a:moveTo>
                    <a:pt x="730" y="0"/>
                  </a:moveTo>
                  <a:lnTo>
                    <a:pt x="650" y="55"/>
                  </a:lnTo>
                  <a:lnTo>
                    <a:pt x="678" y="162"/>
                  </a:lnTo>
                  <a:lnTo>
                    <a:pt x="664" y="268"/>
                  </a:lnTo>
                  <a:lnTo>
                    <a:pt x="600" y="272"/>
                  </a:lnTo>
                  <a:lnTo>
                    <a:pt x="570" y="196"/>
                  </a:lnTo>
                  <a:lnTo>
                    <a:pt x="557" y="41"/>
                  </a:lnTo>
                  <a:lnTo>
                    <a:pt x="432" y="14"/>
                  </a:lnTo>
                  <a:lnTo>
                    <a:pt x="375" y="76"/>
                  </a:lnTo>
                  <a:lnTo>
                    <a:pt x="473" y="235"/>
                  </a:lnTo>
                  <a:lnTo>
                    <a:pt x="467" y="319"/>
                  </a:lnTo>
                  <a:lnTo>
                    <a:pt x="412" y="348"/>
                  </a:lnTo>
                  <a:lnTo>
                    <a:pt x="361" y="315"/>
                  </a:lnTo>
                  <a:lnTo>
                    <a:pt x="330" y="131"/>
                  </a:lnTo>
                  <a:lnTo>
                    <a:pt x="199" y="49"/>
                  </a:lnTo>
                  <a:lnTo>
                    <a:pt x="33" y="111"/>
                  </a:lnTo>
                  <a:lnTo>
                    <a:pt x="0" y="297"/>
                  </a:lnTo>
                  <a:lnTo>
                    <a:pt x="184" y="483"/>
                  </a:lnTo>
                  <a:lnTo>
                    <a:pt x="150" y="661"/>
                  </a:lnTo>
                  <a:lnTo>
                    <a:pt x="316" y="896"/>
                  </a:lnTo>
                  <a:lnTo>
                    <a:pt x="543" y="1056"/>
                  </a:lnTo>
                  <a:lnTo>
                    <a:pt x="611" y="1240"/>
                  </a:lnTo>
                  <a:lnTo>
                    <a:pt x="521" y="1602"/>
                  </a:lnTo>
                  <a:lnTo>
                    <a:pt x="424" y="1796"/>
                  </a:lnTo>
                  <a:lnTo>
                    <a:pt x="422" y="2052"/>
                  </a:lnTo>
                  <a:lnTo>
                    <a:pt x="641" y="2183"/>
                  </a:lnTo>
                  <a:lnTo>
                    <a:pt x="926" y="2144"/>
                  </a:lnTo>
                  <a:lnTo>
                    <a:pt x="1066" y="1985"/>
                  </a:lnTo>
                  <a:lnTo>
                    <a:pt x="1098" y="1708"/>
                  </a:lnTo>
                  <a:lnTo>
                    <a:pt x="1098" y="1344"/>
                  </a:lnTo>
                  <a:lnTo>
                    <a:pt x="1244" y="829"/>
                  </a:lnTo>
                  <a:lnTo>
                    <a:pt x="1232" y="561"/>
                  </a:lnTo>
                  <a:lnTo>
                    <a:pt x="1148" y="444"/>
                  </a:lnTo>
                  <a:lnTo>
                    <a:pt x="1137" y="381"/>
                  </a:lnTo>
                  <a:lnTo>
                    <a:pt x="1199" y="348"/>
                  </a:lnTo>
                  <a:lnTo>
                    <a:pt x="1225" y="258"/>
                  </a:lnTo>
                  <a:lnTo>
                    <a:pt x="1182" y="205"/>
                  </a:lnTo>
                  <a:lnTo>
                    <a:pt x="1098" y="192"/>
                  </a:lnTo>
                  <a:lnTo>
                    <a:pt x="1074" y="248"/>
                  </a:lnTo>
                  <a:lnTo>
                    <a:pt x="1041" y="327"/>
                  </a:lnTo>
                  <a:lnTo>
                    <a:pt x="1004" y="327"/>
                  </a:lnTo>
                  <a:lnTo>
                    <a:pt x="980" y="280"/>
                  </a:lnTo>
                  <a:lnTo>
                    <a:pt x="1023" y="194"/>
                  </a:lnTo>
                  <a:lnTo>
                    <a:pt x="1035" y="104"/>
                  </a:lnTo>
                  <a:lnTo>
                    <a:pt x="955" y="63"/>
                  </a:lnTo>
                  <a:lnTo>
                    <a:pt x="887" y="90"/>
                  </a:lnTo>
                  <a:lnTo>
                    <a:pt x="898" y="205"/>
                  </a:lnTo>
                  <a:lnTo>
                    <a:pt x="855" y="291"/>
                  </a:lnTo>
                  <a:lnTo>
                    <a:pt x="787" y="258"/>
                  </a:lnTo>
                  <a:lnTo>
                    <a:pt x="822" y="51"/>
                  </a:lnTo>
                  <a:lnTo>
                    <a:pt x="73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grpSp>
        <p:nvGrpSpPr>
          <p:cNvPr id="30" name="Group 43"/>
          <p:cNvGrpSpPr>
            <a:grpSpLocks noChangeAspect="1"/>
          </p:cNvGrpSpPr>
          <p:nvPr/>
        </p:nvGrpSpPr>
        <p:grpSpPr bwMode="auto">
          <a:xfrm rot="13219485" flipV="1">
            <a:off x="9741592" y="1915915"/>
            <a:ext cx="567905" cy="1048615"/>
            <a:chOff x="3219" y="1070"/>
            <a:chExt cx="1244" cy="2297"/>
          </a:xfrm>
        </p:grpSpPr>
        <p:sp>
          <p:nvSpPr>
            <p:cNvPr id="31" name="Freeform 44"/>
            <p:cNvSpPr>
              <a:spLocks/>
            </p:cNvSpPr>
            <p:nvPr/>
          </p:nvSpPr>
          <p:spPr bwMode="auto">
            <a:xfrm>
              <a:off x="3219" y="1184"/>
              <a:ext cx="1244" cy="2183"/>
            </a:xfrm>
            <a:custGeom>
              <a:avLst/>
              <a:gdLst>
                <a:gd name="T0" fmla="*/ 730 w 1244"/>
                <a:gd name="T1" fmla="*/ 0 h 2183"/>
                <a:gd name="T2" fmla="*/ 650 w 1244"/>
                <a:gd name="T3" fmla="*/ 55 h 2183"/>
                <a:gd name="T4" fmla="*/ 678 w 1244"/>
                <a:gd name="T5" fmla="*/ 162 h 2183"/>
                <a:gd name="T6" fmla="*/ 664 w 1244"/>
                <a:gd name="T7" fmla="*/ 268 h 2183"/>
                <a:gd name="T8" fmla="*/ 600 w 1244"/>
                <a:gd name="T9" fmla="*/ 272 h 2183"/>
                <a:gd name="T10" fmla="*/ 570 w 1244"/>
                <a:gd name="T11" fmla="*/ 196 h 2183"/>
                <a:gd name="T12" fmla="*/ 557 w 1244"/>
                <a:gd name="T13" fmla="*/ 41 h 2183"/>
                <a:gd name="T14" fmla="*/ 432 w 1244"/>
                <a:gd name="T15" fmla="*/ 14 h 2183"/>
                <a:gd name="T16" fmla="*/ 375 w 1244"/>
                <a:gd name="T17" fmla="*/ 76 h 2183"/>
                <a:gd name="T18" fmla="*/ 473 w 1244"/>
                <a:gd name="T19" fmla="*/ 235 h 2183"/>
                <a:gd name="T20" fmla="*/ 467 w 1244"/>
                <a:gd name="T21" fmla="*/ 319 h 2183"/>
                <a:gd name="T22" fmla="*/ 412 w 1244"/>
                <a:gd name="T23" fmla="*/ 348 h 2183"/>
                <a:gd name="T24" fmla="*/ 361 w 1244"/>
                <a:gd name="T25" fmla="*/ 315 h 2183"/>
                <a:gd name="T26" fmla="*/ 330 w 1244"/>
                <a:gd name="T27" fmla="*/ 131 h 2183"/>
                <a:gd name="T28" fmla="*/ 199 w 1244"/>
                <a:gd name="T29" fmla="*/ 49 h 2183"/>
                <a:gd name="T30" fmla="*/ 33 w 1244"/>
                <a:gd name="T31" fmla="*/ 111 h 2183"/>
                <a:gd name="T32" fmla="*/ 0 w 1244"/>
                <a:gd name="T33" fmla="*/ 297 h 2183"/>
                <a:gd name="T34" fmla="*/ 184 w 1244"/>
                <a:gd name="T35" fmla="*/ 483 h 2183"/>
                <a:gd name="T36" fmla="*/ 150 w 1244"/>
                <a:gd name="T37" fmla="*/ 661 h 2183"/>
                <a:gd name="T38" fmla="*/ 316 w 1244"/>
                <a:gd name="T39" fmla="*/ 896 h 2183"/>
                <a:gd name="T40" fmla="*/ 543 w 1244"/>
                <a:gd name="T41" fmla="*/ 1056 h 2183"/>
                <a:gd name="T42" fmla="*/ 611 w 1244"/>
                <a:gd name="T43" fmla="*/ 1240 h 2183"/>
                <a:gd name="T44" fmla="*/ 521 w 1244"/>
                <a:gd name="T45" fmla="*/ 1602 h 2183"/>
                <a:gd name="T46" fmla="*/ 424 w 1244"/>
                <a:gd name="T47" fmla="*/ 1796 h 2183"/>
                <a:gd name="T48" fmla="*/ 422 w 1244"/>
                <a:gd name="T49" fmla="*/ 2052 h 2183"/>
                <a:gd name="T50" fmla="*/ 641 w 1244"/>
                <a:gd name="T51" fmla="*/ 2183 h 2183"/>
                <a:gd name="T52" fmla="*/ 926 w 1244"/>
                <a:gd name="T53" fmla="*/ 2144 h 2183"/>
                <a:gd name="T54" fmla="*/ 1066 w 1244"/>
                <a:gd name="T55" fmla="*/ 1985 h 2183"/>
                <a:gd name="T56" fmla="*/ 1098 w 1244"/>
                <a:gd name="T57" fmla="*/ 1708 h 2183"/>
                <a:gd name="T58" fmla="*/ 1098 w 1244"/>
                <a:gd name="T59" fmla="*/ 1344 h 2183"/>
                <a:gd name="T60" fmla="*/ 1244 w 1244"/>
                <a:gd name="T61" fmla="*/ 829 h 2183"/>
                <a:gd name="T62" fmla="*/ 1232 w 1244"/>
                <a:gd name="T63" fmla="*/ 561 h 2183"/>
                <a:gd name="T64" fmla="*/ 1148 w 1244"/>
                <a:gd name="T65" fmla="*/ 444 h 2183"/>
                <a:gd name="T66" fmla="*/ 1137 w 1244"/>
                <a:gd name="T67" fmla="*/ 381 h 2183"/>
                <a:gd name="T68" fmla="*/ 1199 w 1244"/>
                <a:gd name="T69" fmla="*/ 348 h 2183"/>
                <a:gd name="T70" fmla="*/ 1225 w 1244"/>
                <a:gd name="T71" fmla="*/ 258 h 2183"/>
                <a:gd name="T72" fmla="*/ 1182 w 1244"/>
                <a:gd name="T73" fmla="*/ 205 h 2183"/>
                <a:gd name="T74" fmla="*/ 1098 w 1244"/>
                <a:gd name="T75" fmla="*/ 192 h 2183"/>
                <a:gd name="T76" fmla="*/ 1074 w 1244"/>
                <a:gd name="T77" fmla="*/ 248 h 2183"/>
                <a:gd name="T78" fmla="*/ 1041 w 1244"/>
                <a:gd name="T79" fmla="*/ 327 h 2183"/>
                <a:gd name="T80" fmla="*/ 1004 w 1244"/>
                <a:gd name="T81" fmla="*/ 327 h 2183"/>
                <a:gd name="T82" fmla="*/ 980 w 1244"/>
                <a:gd name="T83" fmla="*/ 280 h 2183"/>
                <a:gd name="T84" fmla="*/ 1023 w 1244"/>
                <a:gd name="T85" fmla="*/ 194 h 2183"/>
                <a:gd name="T86" fmla="*/ 1035 w 1244"/>
                <a:gd name="T87" fmla="*/ 104 h 2183"/>
                <a:gd name="T88" fmla="*/ 955 w 1244"/>
                <a:gd name="T89" fmla="*/ 63 h 2183"/>
                <a:gd name="T90" fmla="*/ 887 w 1244"/>
                <a:gd name="T91" fmla="*/ 90 h 2183"/>
                <a:gd name="T92" fmla="*/ 898 w 1244"/>
                <a:gd name="T93" fmla="*/ 205 h 2183"/>
                <a:gd name="T94" fmla="*/ 855 w 1244"/>
                <a:gd name="T95" fmla="*/ 291 h 2183"/>
                <a:gd name="T96" fmla="*/ 787 w 1244"/>
                <a:gd name="T97" fmla="*/ 258 h 2183"/>
                <a:gd name="T98" fmla="*/ 822 w 1244"/>
                <a:gd name="T99" fmla="*/ 51 h 2183"/>
                <a:gd name="T100" fmla="*/ 730 w 1244"/>
                <a:gd name="T101" fmla="*/ 0 h 2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44" h="2183">
                  <a:moveTo>
                    <a:pt x="730" y="0"/>
                  </a:moveTo>
                  <a:lnTo>
                    <a:pt x="650" y="55"/>
                  </a:lnTo>
                  <a:lnTo>
                    <a:pt x="678" y="162"/>
                  </a:lnTo>
                  <a:lnTo>
                    <a:pt x="664" y="268"/>
                  </a:lnTo>
                  <a:lnTo>
                    <a:pt x="600" y="272"/>
                  </a:lnTo>
                  <a:lnTo>
                    <a:pt x="570" y="196"/>
                  </a:lnTo>
                  <a:lnTo>
                    <a:pt x="557" y="41"/>
                  </a:lnTo>
                  <a:lnTo>
                    <a:pt x="432" y="14"/>
                  </a:lnTo>
                  <a:lnTo>
                    <a:pt x="375" y="76"/>
                  </a:lnTo>
                  <a:lnTo>
                    <a:pt x="473" y="235"/>
                  </a:lnTo>
                  <a:lnTo>
                    <a:pt x="467" y="319"/>
                  </a:lnTo>
                  <a:lnTo>
                    <a:pt x="412" y="348"/>
                  </a:lnTo>
                  <a:lnTo>
                    <a:pt x="361" y="315"/>
                  </a:lnTo>
                  <a:lnTo>
                    <a:pt x="330" y="131"/>
                  </a:lnTo>
                  <a:lnTo>
                    <a:pt x="199" y="49"/>
                  </a:lnTo>
                  <a:lnTo>
                    <a:pt x="33" y="111"/>
                  </a:lnTo>
                  <a:lnTo>
                    <a:pt x="0" y="297"/>
                  </a:lnTo>
                  <a:lnTo>
                    <a:pt x="184" y="483"/>
                  </a:lnTo>
                  <a:lnTo>
                    <a:pt x="150" y="661"/>
                  </a:lnTo>
                  <a:lnTo>
                    <a:pt x="316" y="896"/>
                  </a:lnTo>
                  <a:lnTo>
                    <a:pt x="543" y="1056"/>
                  </a:lnTo>
                  <a:lnTo>
                    <a:pt x="611" y="1240"/>
                  </a:lnTo>
                  <a:lnTo>
                    <a:pt x="521" y="1602"/>
                  </a:lnTo>
                  <a:lnTo>
                    <a:pt x="424" y="1796"/>
                  </a:lnTo>
                  <a:lnTo>
                    <a:pt x="422" y="2052"/>
                  </a:lnTo>
                  <a:lnTo>
                    <a:pt x="641" y="2183"/>
                  </a:lnTo>
                  <a:lnTo>
                    <a:pt x="926" y="2144"/>
                  </a:lnTo>
                  <a:lnTo>
                    <a:pt x="1066" y="1985"/>
                  </a:lnTo>
                  <a:lnTo>
                    <a:pt x="1098" y="1708"/>
                  </a:lnTo>
                  <a:lnTo>
                    <a:pt x="1098" y="1344"/>
                  </a:lnTo>
                  <a:lnTo>
                    <a:pt x="1244" y="829"/>
                  </a:lnTo>
                  <a:lnTo>
                    <a:pt x="1232" y="561"/>
                  </a:lnTo>
                  <a:lnTo>
                    <a:pt x="1148" y="444"/>
                  </a:lnTo>
                  <a:lnTo>
                    <a:pt x="1137" y="381"/>
                  </a:lnTo>
                  <a:lnTo>
                    <a:pt x="1199" y="348"/>
                  </a:lnTo>
                  <a:lnTo>
                    <a:pt x="1225" y="258"/>
                  </a:lnTo>
                  <a:lnTo>
                    <a:pt x="1182" y="205"/>
                  </a:lnTo>
                  <a:lnTo>
                    <a:pt x="1098" y="192"/>
                  </a:lnTo>
                  <a:lnTo>
                    <a:pt x="1074" y="248"/>
                  </a:lnTo>
                  <a:lnTo>
                    <a:pt x="1041" y="327"/>
                  </a:lnTo>
                  <a:lnTo>
                    <a:pt x="1004" y="327"/>
                  </a:lnTo>
                  <a:lnTo>
                    <a:pt x="980" y="280"/>
                  </a:lnTo>
                  <a:lnTo>
                    <a:pt x="1023" y="194"/>
                  </a:lnTo>
                  <a:lnTo>
                    <a:pt x="1035" y="104"/>
                  </a:lnTo>
                  <a:lnTo>
                    <a:pt x="955" y="63"/>
                  </a:lnTo>
                  <a:lnTo>
                    <a:pt x="887" y="90"/>
                  </a:lnTo>
                  <a:lnTo>
                    <a:pt x="898" y="205"/>
                  </a:lnTo>
                  <a:lnTo>
                    <a:pt x="855" y="291"/>
                  </a:lnTo>
                  <a:lnTo>
                    <a:pt x="787" y="258"/>
                  </a:lnTo>
                  <a:lnTo>
                    <a:pt x="822" y="51"/>
                  </a:lnTo>
                  <a:lnTo>
                    <a:pt x="73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32" name="Freeform 45"/>
            <p:cNvSpPr>
              <a:spLocks/>
            </p:cNvSpPr>
            <p:nvPr/>
          </p:nvSpPr>
          <p:spPr bwMode="auto">
            <a:xfrm>
              <a:off x="3219" y="1070"/>
              <a:ext cx="1244" cy="2183"/>
            </a:xfrm>
            <a:custGeom>
              <a:avLst/>
              <a:gdLst>
                <a:gd name="T0" fmla="*/ 730 w 1244"/>
                <a:gd name="T1" fmla="*/ 0 h 2183"/>
                <a:gd name="T2" fmla="*/ 650 w 1244"/>
                <a:gd name="T3" fmla="*/ 55 h 2183"/>
                <a:gd name="T4" fmla="*/ 678 w 1244"/>
                <a:gd name="T5" fmla="*/ 162 h 2183"/>
                <a:gd name="T6" fmla="*/ 664 w 1244"/>
                <a:gd name="T7" fmla="*/ 268 h 2183"/>
                <a:gd name="T8" fmla="*/ 600 w 1244"/>
                <a:gd name="T9" fmla="*/ 272 h 2183"/>
                <a:gd name="T10" fmla="*/ 570 w 1244"/>
                <a:gd name="T11" fmla="*/ 196 h 2183"/>
                <a:gd name="T12" fmla="*/ 557 w 1244"/>
                <a:gd name="T13" fmla="*/ 41 h 2183"/>
                <a:gd name="T14" fmla="*/ 432 w 1244"/>
                <a:gd name="T15" fmla="*/ 14 h 2183"/>
                <a:gd name="T16" fmla="*/ 375 w 1244"/>
                <a:gd name="T17" fmla="*/ 76 h 2183"/>
                <a:gd name="T18" fmla="*/ 473 w 1244"/>
                <a:gd name="T19" fmla="*/ 235 h 2183"/>
                <a:gd name="T20" fmla="*/ 467 w 1244"/>
                <a:gd name="T21" fmla="*/ 319 h 2183"/>
                <a:gd name="T22" fmla="*/ 412 w 1244"/>
                <a:gd name="T23" fmla="*/ 348 h 2183"/>
                <a:gd name="T24" fmla="*/ 361 w 1244"/>
                <a:gd name="T25" fmla="*/ 315 h 2183"/>
                <a:gd name="T26" fmla="*/ 330 w 1244"/>
                <a:gd name="T27" fmla="*/ 131 h 2183"/>
                <a:gd name="T28" fmla="*/ 199 w 1244"/>
                <a:gd name="T29" fmla="*/ 49 h 2183"/>
                <a:gd name="T30" fmla="*/ 33 w 1244"/>
                <a:gd name="T31" fmla="*/ 111 h 2183"/>
                <a:gd name="T32" fmla="*/ 0 w 1244"/>
                <a:gd name="T33" fmla="*/ 297 h 2183"/>
                <a:gd name="T34" fmla="*/ 184 w 1244"/>
                <a:gd name="T35" fmla="*/ 483 h 2183"/>
                <a:gd name="T36" fmla="*/ 150 w 1244"/>
                <a:gd name="T37" fmla="*/ 661 h 2183"/>
                <a:gd name="T38" fmla="*/ 316 w 1244"/>
                <a:gd name="T39" fmla="*/ 896 h 2183"/>
                <a:gd name="T40" fmla="*/ 543 w 1244"/>
                <a:gd name="T41" fmla="*/ 1056 h 2183"/>
                <a:gd name="T42" fmla="*/ 611 w 1244"/>
                <a:gd name="T43" fmla="*/ 1240 h 2183"/>
                <a:gd name="T44" fmla="*/ 521 w 1244"/>
                <a:gd name="T45" fmla="*/ 1602 h 2183"/>
                <a:gd name="T46" fmla="*/ 424 w 1244"/>
                <a:gd name="T47" fmla="*/ 1796 h 2183"/>
                <a:gd name="T48" fmla="*/ 422 w 1244"/>
                <a:gd name="T49" fmla="*/ 2052 h 2183"/>
                <a:gd name="T50" fmla="*/ 641 w 1244"/>
                <a:gd name="T51" fmla="*/ 2183 h 2183"/>
                <a:gd name="T52" fmla="*/ 926 w 1244"/>
                <a:gd name="T53" fmla="*/ 2144 h 2183"/>
                <a:gd name="T54" fmla="*/ 1066 w 1244"/>
                <a:gd name="T55" fmla="*/ 1985 h 2183"/>
                <a:gd name="T56" fmla="*/ 1098 w 1244"/>
                <a:gd name="T57" fmla="*/ 1708 h 2183"/>
                <a:gd name="T58" fmla="*/ 1098 w 1244"/>
                <a:gd name="T59" fmla="*/ 1344 h 2183"/>
                <a:gd name="T60" fmla="*/ 1244 w 1244"/>
                <a:gd name="T61" fmla="*/ 829 h 2183"/>
                <a:gd name="T62" fmla="*/ 1232 w 1244"/>
                <a:gd name="T63" fmla="*/ 561 h 2183"/>
                <a:gd name="T64" fmla="*/ 1148 w 1244"/>
                <a:gd name="T65" fmla="*/ 444 h 2183"/>
                <a:gd name="T66" fmla="*/ 1137 w 1244"/>
                <a:gd name="T67" fmla="*/ 381 h 2183"/>
                <a:gd name="T68" fmla="*/ 1199 w 1244"/>
                <a:gd name="T69" fmla="*/ 348 h 2183"/>
                <a:gd name="T70" fmla="*/ 1225 w 1244"/>
                <a:gd name="T71" fmla="*/ 258 h 2183"/>
                <a:gd name="T72" fmla="*/ 1182 w 1244"/>
                <a:gd name="T73" fmla="*/ 205 h 2183"/>
                <a:gd name="T74" fmla="*/ 1098 w 1244"/>
                <a:gd name="T75" fmla="*/ 192 h 2183"/>
                <a:gd name="T76" fmla="*/ 1074 w 1244"/>
                <a:gd name="T77" fmla="*/ 248 h 2183"/>
                <a:gd name="T78" fmla="*/ 1041 w 1244"/>
                <a:gd name="T79" fmla="*/ 327 h 2183"/>
                <a:gd name="T80" fmla="*/ 1004 w 1244"/>
                <a:gd name="T81" fmla="*/ 327 h 2183"/>
                <a:gd name="T82" fmla="*/ 980 w 1244"/>
                <a:gd name="T83" fmla="*/ 280 h 2183"/>
                <a:gd name="T84" fmla="*/ 1023 w 1244"/>
                <a:gd name="T85" fmla="*/ 194 h 2183"/>
                <a:gd name="T86" fmla="*/ 1035 w 1244"/>
                <a:gd name="T87" fmla="*/ 104 h 2183"/>
                <a:gd name="T88" fmla="*/ 955 w 1244"/>
                <a:gd name="T89" fmla="*/ 63 h 2183"/>
                <a:gd name="T90" fmla="*/ 887 w 1244"/>
                <a:gd name="T91" fmla="*/ 90 h 2183"/>
                <a:gd name="T92" fmla="*/ 898 w 1244"/>
                <a:gd name="T93" fmla="*/ 205 h 2183"/>
                <a:gd name="T94" fmla="*/ 855 w 1244"/>
                <a:gd name="T95" fmla="*/ 291 h 2183"/>
                <a:gd name="T96" fmla="*/ 787 w 1244"/>
                <a:gd name="T97" fmla="*/ 258 h 2183"/>
                <a:gd name="T98" fmla="*/ 822 w 1244"/>
                <a:gd name="T99" fmla="*/ 51 h 2183"/>
                <a:gd name="T100" fmla="*/ 730 w 1244"/>
                <a:gd name="T101" fmla="*/ 0 h 2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44" h="2183">
                  <a:moveTo>
                    <a:pt x="730" y="0"/>
                  </a:moveTo>
                  <a:lnTo>
                    <a:pt x="650" y="55"/>
                  </a:lnTo>
                  <a:lnTo>
                    <a:pt x="678" y="162"/>
                  </a:lnTo>
                  <a:lnTo>
                    <a:pt x="664" y="268"/>
                  </a:lnTo>
                  <a:lnTo>
                    <a:pt x="600" y="272"/>
                  </a:lnTo>
                  <a:lnTo>
                    <a:pt x="570" y="196"/>
                  </a:lnTo>
                  <a:lnTo>
                    <a:pt x="557" y="41"/>
                  </a:lnTo>
                  <a:lnTo>
                    <a:pt x="432" y="14"/>
                  </a:lnTo>
                  <a:lnTo>
                    <a:pt x="375" y="76"/>
                  </a:lnTo>
                  <a:lnTo>
                    <a:pt x="473" y="235"/>
                  </a:lnTo>
                  <a:lnTo>
                    <a:pt x="467" y="319"/>
                  </a:lnTo>
                  <a:lnTo>
                    <a:pt x="412" y="348"/>
                  </a:lnTo>
                  <a:lnTo>
                    <a:pt x="361" y="315"/>
                  </a:lnTo>
                  <a:lnTo>
                    <a:pt x="330" y="131"/>
                  </a:lnTo>
                  <a:lnTo>
                    <a:pt x="199" y="49"/>
                  </a:lnTo>
                  <a:lnTo>
                    <a:pt x="33" y="111"/>
                  </a:lnTo>
                  <a:lnTo>
                    <a:pt x="0" y="297"/>
                  </a:lnTo>
                  <a:lnTo>
                    <a:pt x="184" y="483"/>
                  </a:lnTo>
                  <a:lnTo>
                    <a:pt x="150" y="661"/>
                  </a:lnTo>
                  <a:lnTo>
                    <a:pt x="316" y="896"/>
                  </a:lnTo>
                  <a:lnTo>
                    <a:pt x="543" y="1056"/>
                  </a:lnTo>
                  <a:lnTo>
                    <a:pt x="611" y="1240"/>
                  </a:lnTo>
                  <a:lnTo>
                    <a:pt x="521" y="1602"/>
                  </a:lnTo>
                  <a:lnTo>
                    <a:pt x="424" y="1796"/>
                  </a:lnTo>
                  <a:lnTo>
                    <a:pt x="422" y="2052"/>
                  </a:lnTo>
                  <a:lnTo>
                    <a:pt x="641" y="2183"/>
                  </a:lnTo>
                  <a:lnTo>
                    <a:pt x="926" y="2144"/>
                  </a:lnTo>
                  <a:lnTo>
                    <a:pt x="1066" y="1985"/>
                  </a:lnTo>
                  <a:lnTo>
                    <a:pt x="1098" y="1708"/>
                  </a:lnTo>
                  <a:lnTo>
                    <a:pt x="1098" y="1344"/>
                  </a:lnTo>
                  <a:lnTo>
                    <a:pt x="1244" y="829"/>
                  </a:lnTo>
                  <a:lnTo>
                    <a:pt x="1232" y="561"/>
                  </a:lnTo>
                  <a:lnTo>
                    <a:pt x="1148" y="444"/>
                  </a:lnTo>
                  <a:lnTo>
                    <a:pt x="1137" y="381"/>
                  </a:lnTo>
                  <a:lnTo>
                    <a:pt x="1199" y="348"/>
                  </a:lnTo>
                  <a:lnTo>
                    <a:pt x="1225" y="258"/>
                  </a:lnTo>
                  <a:lnTo>
                    <a:pt x="1182" y="205"/>
                  </a:lnTo>
                  <a:lnTo>
                    <a:pt x="1098" y="192"/>
                  </a:lnTo>
                  <a:lnTo>
                    <a:pt x="1074" y="248"/>
                  </a:lnTo>
                  <a:lnTo>
                    <a:pt x="1041" y="327"/>
                  </a:lnTo>
                  <a:lnTo>
                    <a:pt x="1004" y="327"/>
                  </a:lnTo>
                  <a:lnTo>
                    <a:pt x="980" y="280"/>
                  </a:lnTo>
                  <a:lnTo>
                    <a:pt x="1023" y="194"/>
                  </a:lnTo>
                  <a:lnTo>
                    <a:pt x="1035" y="104"/>
                  </a:lnTo>
                  <a:lnTo>
                    <a:pt x="955" y="63"/>
                  </a:lnTo>
                  <a:lnTo>
                    <a:pt x="887" y="90"/>
                  </a:lnTo>
                  <a:lnTo>
                    <a:pt x="898" y="205"/>
                  </a:lnTo>
                  <a:lnTo>
                    <a:pt x="855" y="291"/>
                  </a:lnTo>
                  <a:lnTo>
                    <a:pt x="787" y="258"/>
                  </a:lnTo>
                  <a:lnTo>
                    <a:pt x="822" y="51"/>
                  </a:lnTo>
                  <a:lnTo>
                    <a:pt x="73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grpSp>
        <p:nvGrpSpPr>
          <p:cNvPr id="33" name="Gruppe 32"/>
          <p:cNvGrpSpPr/>
          <p:nvPr/>
        </p:nvGrpSpPr>
        <p:grpSpPr>
          <a:xfrm>
            <a:off x="2904038" y="5509910"/>
            <a:ext cx="1811887" cy="227564"/>
            <a:chOff x="5054593" y="4996978"/>
            <a:chExt cx="5657227" cy="972335"/>
          </a:xfrm>
          <a:solidFill>
            <a:schemeClr val="bg2">
              <a:lumMod val="90000"/>
              <a:alpha val="75000"/>
            </a:schemeClr>
          </a:solidFill>
        </p:grpSpPr>
        <p:sp>
          <p:nvSpPr>
            <p:cNvPr id="34" name="Freeform 10"/>
            <p:cNvSpPr>
              <a:spLocks/>
            </p:cNvSpPr>
            <p:nvPr/>
          </p:nvSpPr>
          <p:spPr bwMode="auto">
            <a:xfrm>
              <a:off x="5054593" y="5189677"/>
              <a:ext cx="5657227" cy="779636"/>
            </a:xfrm>
            <a:custGeom>
              <a:avLst/>
              <a:gdLst>
                <a:gd name="T0" fmla="*/ 1110 w 3200"/>
                <a:gd name="T1" fmla="*/ 161 h 441"/>
                <a:gd name="T2" fmla="*/ 1070 w 3200"/>
                <a:gd name="T3" fmla="*/ 251 h 441"/>
                <a:gd name="T4" fmla="*/ 947 w 3200"/>
                <a:gd name="T5" fmla="*/ 261 h 441"/>
                <a:gd name="T6" fmla="*/ 945 w 3200"/>
                <a:gd name="T7" fmla="*/ 211 h 441"/>
                <a:gd name="T8" fmla="*/ 708 w 3200"/>
                <a:gd name="T9" fmla="*/ 152 h 441"/>
                <a:gd name="T10" fmla="*/ 471 w 3200"/>
                <a:gd name="T11" fmla="*/ 135 h 441"/>
                <a:gd name="T12" fmla="*/ 112 w 3200"/>
                <a:gd name="T13" fmla="*/ 180 h 441"/>
                <a:gd name="T14" fmla="*/ 0 w 3200"/>
                <a:gd name="T15" fmla="*/ 279 h 441"/>
                <a:gd name="T16" fmla="*/ 123 w 3200"/>
                <a:gd name="T17" fmla="*/ 367 h 441"/>
                <a:gd name="T18" fmla="*/ 464 w 3200"/>
                <a:gd name="T19" fmla="*/ 381 h 441"/>
                <a:gd name="T20" fmla="*/ 1092 w 3200"/>
                <a:gd name="T21" fmla="*/ 296 h 441"/>
                <a:gd name="T22" fmla="*/ 1617 w 3200"/>
                <a:gd name="T23" fmla="*/ 370 h 441"/>
                <a:gd name="T24" fmla="*/ 2265 w 3200"/>
                <a:gd name="T25" fmla="*/ 370 h 441"/>
                <a:gd name="T26" fmla="*/ 2616 w 3200"/>
                <a:gd name="T27" fmla="*/ 441 h 441"/>
                <a:gd name="T28" fmla="*/ 3068 w 3200"/>
                <a:gd name="T29" fmla="*/ 429 h 441"/>
                <a:gd name="T30" fmla="*/ 3200 w 3200"/>
                <a:gd name="T31" fmla="*/ 291 h 441"/>
                <a:gd name="T32" fmla="*/ 3035 w 3200"/>
                <a:gd name="T33" fmla="*/ 192 h 441"/>
                <a:gd name="T34" fmla="*/ 2715 w 3200"/>
                <a:gd name="T35" fmla="*/ 175 h 441"/>
                <a:gd name="T36" fmla="*/ 2355 w 3200"/>
                <a:gd name="T37" fmla="*/ 175 h 441"/>
                <a:gd name="T38" fmla="*/ 2036 w 3200"/>
                <a:gd name="T39" fmla="*/ 90 h 441"/>
                <a:gd name="T40" fmla="*/ 1913 w 3200"/>
                <a:gd name="T41" fmla="*/ 0 h 441"/>
                <a:gd name="T42" fmla="*/ 1532 w 3200"/>
                <a:gd name="T43" fmla="*/ 0 h 441"/>
                <a:gd name="T44" fmla="*/ 1264 w 3200"/>
                <a:gd name="T45" fmla="*/ 71 h 441"/>
                <a:gd name="T46" fmla="*/ 1110 w 3200"/>
                <a:gd name="T47" fmla="*/ 161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200" h="441">
                  <a:moveTo>
                    <a:pt x="1110" y="161"/>
                  </a:moveTo>
                  <a:lnTo>
                    <a:pt x="1070" y="251"/>
                  </a:lnTo>
                  <a:lnTo>
                    <a:pt x="947" y="261"/>
                  </a:lnTo>
                  <a:lnTo>
                    <a:pt x="945" y="211"/>
                  </a:lnTo>
                  <a:lnTo>
                    <a:pt x="708" y="152"/>
                  </a:lnTo>
                  <a:lnTo>
                    <a:pt x="471" y="135"/>
                  </a:lnTo>
                  <a:lnTo>
                    <a:pt x="112" y="180"/>
                  </a:lnTo>
                  <a:lnTo>
                    <a:pt x="0" y="279"/>
                  </a:lnTo>
                  <a:lnTo>
                    <a:pt x="123" y="367"/>
                  </a:lnTo>
                  <a:lnTo>
                    <a:pt x="464" y="381"/>
                  </a:lnTo>
                  <a:lnTo>
                    <a:pt x="1092" y="296"/>
                  </a:lnTo>
                  <a:lnTo>
                    <a:pt x="1617" y="370"/>
                  </a:lnTo>
                  <a:lnTo>
                    <a:pt x="2265" y="370"/>
                  </a:lnTo>
                  <a:lnTo>
                    <a:pt x="2616" y="441"/>
                  </a:lnTo>
                  <a:lnTo>
                    <a:pt x="3068" y="429"/>
                  </a:lnTo>
                  <a:lnTo>
                    <a:pt x="3200" y="291"/>
                  </a:lnTo>
                  <a:lnTo>
                    <a:pt x="3035" y="192"/>
                  </a:lnTo>
                  <a:lnTo>
                    <a:pt x="2715" y="175"/>
                  </a:lnTo>
                  <a:lnTo>
                    <a:pt x="2355" y="175"/>
                  </a:lnTo>
                  <a:lnTo>
                    <a:pt x="2036" y="90"/>
                  </a:lnTo>
                  <a:lnTo>
                    <a:pt x="1913" y="0"/>
                  </a:lnTo>
                  <a:lnTo>
                    <a:pt x="1532" y="0"/>
                  </a:lnTo>
                  <a:lnTo>
                    <a:pt x="1264" y="71"/>
                  </a:lnTo>
                  <a:lnTo>
                    <a:pt x="1110" y="1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35" name="Freeform 11"/>
            <p:cNvSpPr>
              <a:spLocks/>
            </p:cNvSpPr>
            <p:nvPr/>
          </p:nvSpPr>
          <p:spPr bwMode="auto">
            <a:xfrm>
              <a:off x="6012785" y="5186141"/>
              <a:ext cx="929907" cy="263415"/>
            </a:xfrm>
            <a:custGeom>
              <a:avLst/>
              <a:gdLst>
                <a:gd name="T0" fmla="*/ 526 w 526"/>
                <a:gd name="T1" fmla="*/ 99 h 149"/>
                <a:gd name="T2" fmla="*/ 403 w 526"/>
                <a:gd name="T3" fmla="*/ 37 h 149"/>
                <a:gd name="T4" fmla="*/ 93 w 526"/>
                <a:gd name="T5" fmla="*/ 0 h 149"/>
                <a:gd name="T6" fmla="*/ 0 w 526"/>
                <a:gd name="T7" fmla="*/ 47 h 149"/>
                <a:gd name="T8" fmla="*/ 176 w 526"/>
                <a:gd name="T9" fmla="*/ 113 h 149"/>
                <a:gd name="T10" fmla="*/ 445 w 526"/>
                <a:gd name="T11" fmla="*/ 149 h 149"/>
                <a:gd name="T12" fmla="*/ 526 w 526"/>
                <a:gd name="T13" fmla="*/ 9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6" h="149">
                  <a:moveTo>
                    <a:pt x="526" y="99"/>
                  </a:moveTo>
                  <a:lnTo>
                    <a:pt x="403" y="37"/>
                  </a:lnTo>
                  <a:lnTo>
                    <a:pt x="93" y="0"/>
                  </a:lnTo>
                  <a:lnTo>
                    <a:pt x="0" y="47"/>
                  </a:lnTo>
                  <a:lnTo>
                    <a:pt x="176" y="113"/>
                  </a:lnTo>
                  <a:lnTo>
                    <a:pt x="445" y="149"/>
                  </a:lnTo>
                  <a:lnTo>
                    <a:pt x="526" y="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36" name="Freeform 12"/>
            <p:cNvSpPr>
              <a:spLocks/>
            </p:cNvSpPr>
            <p:nvPr/>
          </p:nvSpPr>
          <p:spPr bwMode="auto">
            <a:xfrm>
              <a:off x="6502489" y="5051782"/>
              <a:ext cx="786708" cy="226289"/>
            </a:xfrm>
            <a:custGeom>
              <a:avLst/>
              <a:gdLst>
                <a:gd name="T0" fmla="*/ 341 w 445"/>
                <a:gd name="T1" fmla="*/ 128 h 128"/>
                <a:gd name="T2" fmla="*/ 445 w 445"/>
                <a:gd name="T3" fmla="*/ 99 h 128"/>
                <a:gd name="T4" fmla="*/ 310 w 445"/>
                <a:gd name="T5" fmla="*/ 35 h 128"/>
                <a:gd name="T6" fmla="*/ 126 w 445"/>
                <a:gd name="T7" fmla="*/ 0 h 128"/>
                <a:gd name="T8" fmla="*/ 0 w 445"/>
                <a:gd name="T9" fmla="*/ 28 h 128"/>
                <a:gd name="T10" fmla="*/ 157 w 445"/>
                <a:gd name="T11" fmla="*/ 83 h 128"/>
                <a:gd name="T12" fmla="*/ 341 w 445"/>
                <a:gd name="T13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5" h="128">
                  <a:moveTo>
                    <a:pt x="341" y="128"/>
                  </a:moveTo>
                  <a:lnTo>
                    <a:pt x="445" y="99"/>
                  </a:lnTo>
                  <a:lnTo>
                    <a:pt x="310" y="35"/>
                  </a:lnTo>
                  <a:lnTo>
                    <a:pt x="126" y="0"/>
                  </a:lnTo>
                  <a:lnTo>
                    <a:pt x="0" y="28"/>
                  </a:lnTo>
                  <a:lnTo>
                    <a:pt x="157" y="83"/>
                  </a:lnTo>
                  <a:lnTo>
                    <a:pt x="341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57" name="Freeform 13"/>
            <p:cNvSpPr>
              <a:spLocks/>
            </p:cNvSpPr>
            <p:nvPr/>
          </p:nvSpPr>
          <p:spPr bwMode="auto">
            <a:xfrm>
              <a:off x="7105337" y="5027032"/>
              <a:ext cx="510918" cy="162645"/>
            </a:xfrm>
            <a:custGeom>
              <a:avLst/>
              <a:gdLst>
                <a:gd name="T0" fmla="*/ 133 w 289"/>
                <a:gd name="T1" fmla="*/ 0 h 92"/>
                <a:gd name="T2" fmla="*/ 0 w 289"/>
                <a:gd name="T3" fmla="*/ 0 h 92"/>
                <a:gd name="T4" fmla="*/ 40 w 289"/>
                <a:gd name="T5" fmla="*/ 40 h 92"/>
                <a:gd name="T6" fmla="*/ 166 w 289"/>
                <a:gd name="T7" fmla="*/ 92 h 92"/>
                <a:gd name="T8" fmla="*/ 289 w 289"/>
                <a:gd name="T9" fmla="*/ 66 h 92"/>
                <a:gd name="T10" fmla="*/ 133 w 289"/>
                <a:gd name="T11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" h="92">
                  <a:moveTo>
                    <a:pt x="133" y="0"/>
                  </a:moveTo>
                  <a:lnTo>
                    <a:pt x="0" y="0"/>
                  </a:lnTo>
                  <a:lnTo>
                    <a:pt x="40" y="40"/>
                  </a:lnTo>
                  <a:lnTo>
                    <a:pt x="166" y="92"/>
                  </a:lnTo>
                  <a:lnTo>
                    <a:pt x="289" y="66"/>
                  </a:lnTo>
                  <a:lnTo>
                    <a:pt x="1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58" name="Freeform 14"/>
            <p:cNvSpPr>
              <a:spLocks/>
            </p:cNvSpPr>
            <p:nvPr/>
          </p:nvSpPr>
          <p:spPr bwMode="auto">
            <a:xfrm>
              <a:off x="7649845" y="4996978"/>
              <a:ext cx="364184" cy="146734"/>
            </a:xfrm>
            <a:custGeom>
              <a:avLst/>
              <a:gdLst>
                <a:gd name="T0" fmla="*/ 0 w 206"/>
                <a:gd name="T1" fmla="*/ 54 h 83"/>
                <a:gd name="T2" fmla="*/ 83 w 206"/>
                <a:gd name="T3" fmla="*/ 83 h 83"/>
                <a:gd name="T4" fmla="*/ 206 w 206"/>
                <a:gd name="T5" fmla="*/ 71 h 83"/>
                <a:gd name="T6" fmla="*/ 206 w 206"/>
                <a:gd name="T7" fmla="*/ 14 h 83"/>
                <a:gd name="T8" fmla="*/ 31 w 206"/>
                <a:gd name="T9" fmla="*/ 0 h 83"/>
                <a:gd name="T10" fmla="*/ 0 w 206"/>
                <a:gd name="T11" fmla="*/ 5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6" h="83">
                  <a:moveTo>
                    <a:pt x="0" y="54"/>
                  </a:moveTo>
                  <a:lnTo>
                    <a:pt x="83" y="83"/>
                  </a:lnTo>
                  <a:lnTo>
                    <a:pt x="206" y="71"/>
                  </a:lnTo>
                  <a:lnTo>
                    <a:pt x="206" y="14"/>
                  </a:lnTo>
                  <a:lnTo>
                    <a:pt x="31" y="0"/>
                  </a:lnTo>
                  <a:lnTo>
                    <a:pt x="0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1994B69F-66A7-447C-E6CD-F5B30A4EA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Grafisk fremstilling af data</a:t>
            </a:r>
            <a:br>
              <a:rPr lang="da-DK" dirty="0"/>
            </a:br>
            <a:endParaRPr lang="da-DK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D6BAE17E-27D0-81A4-0FAB-1ECBEE0A13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55" y="1690690"/>
            <a:ext cx="5359908" cy="259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6927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Grafisk fremstilling af data</a:t>
            </a:r>
          </a:p>
        </p:txBody>
      </p:sp>
      <p:grpSp>
        <p:nvGrpSpPr>
          <p:cNvPr id="61" name="Gruppe 60">
            <a:extLst>
              <a:ext uri="{FF2B5EF4-FFF2-40B4-BE49-F238E27FC236}">
                <a16:creationId xmlns:a16="http://schemas.microsoft.com/office/drawing/2014/main" id="{0BA1241C-6250-EB4F-A2F9-48DBC86DA311}"/>
              </a:ext>
            </a:extLst>
          </p:cNvPr>
          <p:cNvGrpSpPr/>
          <p:nvPr/>
        </p:nvGrpSpPr>
        <p:grpSpPr>
          <a:xfrm>
            <a:off x="7538269" y="2566135"/>
            <a:ext cx="2399847" cy="1223412"/>
            <a:chOff x="9263558" y="2356321"/>
            <a:chExt cx="2399847" cy="1223412"/>
          </a:xfrm>
        </p:grpSpPr>
        <p:sp>
          <p:nvSpPr>
            <p:cNvPr id="62" name="Tekstfelt 61">
              <a:extLst>
                <a:ext uri="{FF2B5EF4-FFF2-40B4-BE49-F238E27FC236}">
                  <a16:creationId xmlns:a16="http://schemas.microsoft.com/office/drawing/2014/main" id="{44F2436F-8D0E-2E40-90EA-4C651B88AD9D}"/>
                </a:ext>
              </a:extLst>
            </p:cNvPr>
            <p:cNvSpPr txBox="1"/>
            <p:nvPr/>
          </p:nvSpPr>
          <p:spPr>
            <a:xfrm>
              <a:off x="10223245" y="2356321"/>
              <a:ext cx="1440160" cy="1223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050" b="1" dirty="0">
                  <a:solidFill>
                    <a:schemeClr val="accent2">
                      <a:lumMod val="50000"/>
                    </a:schemeClr>
                  </a:solidFill>
                </a:rPr>
                <a:t>Reducere</a:t>
              </a:r>
            </a:p>
            <a:p>
              <a:endParaRPr lang="da-DK" sz="105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a-DK" sz="1050" dirty="0">
                  <a:solidFill>
                    <a:schemeClr val="accent2">
                      <a:lumMod val="50000"/>
                    </a:schemeClr>
                  </a:solidFill>
                </a:rPr>
                <a:t>Genanvende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a-DK" sz="1050" dirty="0">
                  <a:solidFill>
                    <a:schemeClr val="accent2">
                      <a:lumMod val="50000"/>
                    </a:schemeClr>
                  </a:solidFill>
                </a:rPr>
                <a:t>Genbruge</a:t>
              </a:r>
            </a:p>
            <a:p>
              <a:endParaRPr lang="da-DK" sz="105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a-DK" sz="1050" dirty="0">
                  <a:solidFill>
                    <a:schemeClr val="accent2">
                      <a:lumMod val="50000"/>
                    </a:schemeClr>
                  </a:solidFill>
                </a:rPr>
                <a:t>Miljøfokus i materialevalg</a:t>
              </a:r>
            </a:p>
          </p:txBody>
        </p:sp>
        <p:cxnSp>
          <p:nvCxnSpPr>
            <p:cNvPr id="63" name="Lige forbindelse 62">
              <a:extLst>
                <a:ext uri="{FF2B5EF4-FFF2-40B4-BE49-F238E27FC236}">
                  <a16:creationId xmlns:a16="http://schemas.microsoft.com/office/drawing/2014/main" id="{3DF47F45-F011-8F41-A47B-D16AC2663272}"/>
                </a:ext>
              </a:extLst>
            </p:cNvPr>
            <p:cNvCxnSpPr/>
            <p:nvPr/>
          </p:nvCxnSpPr>
          <p:spPr bwMode="auto">
            <a:xfrm>
              <a:off x="9263558" y="2458056"/>
              <a:ext cx="86409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accent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64" name="Gruppe 63">
            <a:extLst>
              <a:ext uri="{FF2B5EF4-FFF2-40B4-BE49-F238E27FC236}">
                <a16:creationId xmlns:a16="http://schemas.microsoft.com/office/drawing/2014/main" id="{0681EFD1-5F45-064C-ADC9-1144A913F89B}"/>
              </a:ext>
            </a:extLst>
          </p:cNvPr>
          <p:cNvGrpSpPr/>
          <p:nvPr/>
        </p:nvGrpSpPr>
        <p:grpSpPr>
          <a:xfrm>
            <a:off x="7898309" y="4384812"/>
            <a:ext cx="2372950" cy="946413"/>
            <a:chOff x="9623598" y="4174998"/>
            <a:chExt cx="2372950" cy="946413"/>
          </a:xfrm>
        </p:grpSpPr>
        <p:sp>
          <p:nvSpPr>
            <p:cNvPr id="65" name="Tekstfelt 64">
              <a:extLst>
                <a:ext uri="{FF2B5EF4-FFF2-40B4-BE49-F238E27FC236}">
                  <a16:creationId xmlns:a16="http://schemas.microsoft.com/office/drawing/2014/main" id="{1B8CD256-8AAD-F648-9EAA-4CF920054F59}"/>
                </a:ext>
              </a:extLst>
            </p:cNvPr>
            <p:cNvSpPr txBox="1"/>
            <p:nvPr/>
          </p:nvSpPr>
          <p:spPr>
            <a:xfrm>
              <a:off x="10209630" y="4174998"/>
              <a:ext cx="1786918" cy="946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100" b="1" dirty="0">
                  <a:solidFill>
                    <a:schemeClr val="accent2">
                      <a:lumMod val="50000"/>
                    </a:schemeClr>
                  </a:solidFill>
                </a:rPr>
                <a:t>Reducere</a:t>
              </a:r>
            </a:p>
            <a:p>
              <a:endParaRPr lang="da-DK" sz="8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a-DK" sz="1050" dirty="0">
                  <a:solidFill>
                    <a:schemeClr val="accent2">
                      <a:lumMod val="50000"/>
                    </a:schemeClr>
                  </a:solidFill>
                </a:rPr>
                <a:t>Genanvende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a-DK" sz="1050" dirty="0">
                  <a:solidFill>
                    <a:schemeClr val="accent2">
                      <a:lumMod val="50000"/>
                    </a:schemeClr>
                  </a:solidFill>
                </a:rPr>
                <a:t>Genbruge</a:t>
              </a:r>
            </a:p>
            <a:p>
              <a:endParaRPr lang="da-DK" sz="5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a-DK" sz="1050" dirty="0">
                  <a:solidFill>
                    <a:schemeClr val="accent2">
                      <a:lumMod val="50000"/>
                    </a:schemeClr>
                  </a:solidFill>
                </a:rPr>
                <a:t>Leverandørvalg</a:t>
              </a:r>
            </a:p>
          </p:txBody>
        </p:sp>
        <p:cxnSp>
          <p:nvCxnSpPr>
            <p:cNvPr id="66" name="Lige forbindelse 65">
              <a:extLst>
                <a:ext uri="{FF2B5EF4-FFF2-40B4-BE49-F238E27FC236}">
                  <a16:creationId xmlns:a16="http://schemas.microsoft.com/office/drawing/2014/main" id="{BD687F4B-BFF4-E24A-98E5-98AAA40E69CD}"/>
                </a:ext>
              </a:extLst>
            </p:cNvPr>
            <p:cNvCxnSpPr/>
            <p:nvPr/>
          </p:nvCxnSpPr>
          <p:spPr bwMode="auto">
            <a:xfrm>
              <a:off x="9623598" y="4330264"/>
              <a:ext cx="50405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accent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67" name="Gruppe 66">
            <a:extLst>
              <a:ext uri="{FF2B5EF4-FFF2-40B4-BE49-F238E27FC236}">
                <a16:creationId xmlns:a16="http://schemas.microsoft.com/office/drawing/2014/main" id="{9EBF3878-0BC3-3E47-AAA9-26476112179F}"/>
              </a:ext>
            </a:extLst>
          </p:cNvPr>
          <p:cNvGrpSpPr/>
          <p:nvPr/>
        </p:nvGrpSpPr>
        <p:grpSpPr>
          <a:xfrm>
            <a:off x="6026101" y="5487304"/>
            <a:ext cx="2276331" cy="707886"/>
            <a:chOff x="7751390" y="5277490"/>
            <a:chExt cx="2276331" cy="707886"/>
          </a:xfrm>
        </p:grpSpPr>
        <p:sp>
          <p:nvSpPr>
            <p:cNvPr id="68" name="Tekstfelt 67">
              <a:extLst>
                <a:ext uri="{FF2B5EF4-FFF2-40B4-BE49-F238E27FC236}">
                  <a16:creationId xmlns:a16="http://schemas.microsoft.com/office/drawing/2014/main" id="{6590C6BB-5492-FA48-8895-8270CF249FE1}"/>
                </a:ext>
              </a:extLst>
            </p:cNvPr>
            <p:cNvSpPr txBox="1"/>
            <p:nvPr/>
          </p:nvSpPr>
          <p:spPr>
            <a:xfrm>
              <a:off x="8427387" y="5277490"/>
              <a:ext cx="160033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100" b="1" dirty="0">
                  <a:solidFill>
                    <a:srgbClr val="003E48"/>
                  </a:solidFill>
                </a:rPr>
                <a:t>Reducere</a:t>
              </a:r>
              <a:endParaRPr lang="da-DK" sz="1100" dirty="0">
                <a:solidFill>
                  <a:srgbClr val="003E48"/>
                </a:solidFill>
              </a:endParaRPr>
            </a:p>
            <a:p>
              <a:endParaRPr lang="da-DK" sz="800" dirty="0">
                <a:solidFill>
                  <a:srgbClr val="003E48"/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a-DK" sz="1050" dirty="0">
                  <a:solidFill>
                    <a:srgbClr val="003E48"/>
                  </a:solidFill>
                </a:rPr>
                <a:t>Optimere</a:t>
              </a:r>
              <a:endParaRPr lang="da-DK" sz="700" dirty="0">
                <a:solidFill>
                  <a:srgbClr val="003E48"/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a-DK" sz="1050" dirty="0">
                  <a:solidFill>
                    <a:srgbClr val="003E48"/>
                  </a:solidFill>
                </a:rPr>
                <a:t>Drivmidler</a:t>
              </a:r>
            </a:p>
          </p:txBody>
        </p:sp>
        <p:cxnSp>
          <p:nvCxnSpPr>
            <p:cNvPr id="69" name="Vinklet forbindelse 68">
              <a:extLst>
                <a:ext uri="{FF2B5EF4-FFF2-40B4-BE49-F238E27FC236}">
                  <a16:creationId xmlns:a16="http://schemas.microsoft.com/office/drawing/2014/main" id="{EAB7C55C-7316-E145-B351-A2F24BE12C2E}"/>
                </a:ext>
              </a:extLst>
            </p:cNvPr>
            <p:cNvCxnSpPr/>
            <p:nvPr/>
          </p:nvCxnSpPr>
          <p:spPr bwMode="auto">
            <a:xfrm>
              <a:off x="7751390" y="5589769"/>
              <a:ext cx="386920" cy="180655"/>
            </a:xfrm>
            <a:prstGeom prst="bentConnector3">
              <a:avLst>
                <a:gd name="adj1" fmla="val 1193"/>
              </a:avLst>
            </a:prstGeom>
            <a:solidFill>
              <a:schemeClr val="accent1"/>
            </a:solidFill>
            <a:ln w="9525" cap="flat" cmpd="sng" algn="ctr">
              <a:solidFill>
                <a:schemeClr val="accent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70" name="Gruppe 69">
            <a:extLst>
              <a:ext uri="{FF2B5EF4-FFF2-40B4-BE49-F238E27FC236}">
                <a16:creationId xmlns:a16="http://schemas.microsoft.com/office/drawing/2014/main" id="{7A9ED6FB-F383-5F48-BA93-D73404A58ACB}"/>
              </a:ext>
            </a:extLst>
          </p:cNvPr>
          <p:cNvGrpSpPr/>
          <p:nvPr/>
        </p:nvGrpSpPr>
        <p:grpSpPr>
          <a:xfrm>
            <a:off x="2406238" y="4384812"/>
            <a:ext cx="1814420" cy="553998"/>
            <a:chOff x="4131527" y="4174998"/>
            <a:chExt cx="1814420" cy="553998"/>
          </a:xfrm>
        </p:grpSpPr>
        <p:sp>
          <p:nvSpPr>
            <p:cNvPr id="71" name="Tekstfelt 70">
              <a:extLst>
                <a:ext uri="{FF2B5EF4-FFF2-40B4-BE49-F238E27FC236}">
                  <a16:creationId xmlns:a16="http://schemas.microsoft.com/office/drawing/2014/main" id="{367111EB-BF41-0F4C-A7DF-16C5B473A0FB}"/>
                </a:ext>
              </a:extLst>
            </p:cNvPr>
            <p:cNvSpPr txBox="1"/>
            <p:nvPr/>
          </p:nvSpPr>
          <p:spPr>
            <a:xfrm>
              <a:off x="4131527" y="4174998"/>
              <a:ext cx="178691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100" b="1" dirty="0">
                  <a:solidFill>
                    <a:schemeClr val="accent2">
                      <a:lumMod val="50000"/>
                    </a:schemeClr>
                  </a:solidFill>
                </a:rPr>
                <a:t>Reducere</a:t>
              </a:r>
            </a:p>
            <a:p>
              <a:endParaRPr lang="da-DK" sz="8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a-DK" sz="1050" dirty="0">
                  <a:solidFill>
                    <a:schemeClr val="accent2">
                      <a:lumMod val="50000"/>
                    </a:schemeClr>
                  </a:solidFill>
                </a:rPr>
                <a:t>Gentænke</a:t>
              </a:r>
            </a:p>
          </p:txBody>
        </p:sp>
        <p:cxnSp>
          <p:nvCxnSpPr>
            <p:cNvPr id="72" name="Lige forbindelse 71">
              <a:extLst>
                <a:ext uri="{FF2B5EF4-FFF2-40B4-BE49-F238E27FC236}">
                  <a16:creationId xmlns:a16="http://schemas.microsoft.com/office/drawing/2014/main" id="{3160CDF0-DBAA-6043-84FA-75D02F5A1182}"/>
                </a:ext>
              </a:extLst>
            </p:cNvPr>
            <p:cNvCxnSpPr/>
            <p:nvPr/>
          </p:nvCxnSpPr>
          <p:spPr bwMode="auto">
            <a:xfrm>
              <a:off x="5441891" y="4330264"/>
              <a:ext cx="50405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accent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73" name="Gruppe 72">
            <a:extLst>
              <a:ext uri="{FF2B5EF4-FFF2-40B4-BE49-F238E27FC236}">
                <a16:creationId xmlns:a16="http://schemas.microsoft.com/office/drawing/2014/main" id="{D0937DB7-3611-D446-B87A-3F9350739D19}"/>
              </a:ext>
            </a:extLst>
          </p:cNvPr>
          <p:cNvGrpSpPr/>
          <p:nvPr/>
        </p:nvGrpSpPr>
        <p:grpSpPr>
          <a:xfrm>
            <a:off x="2366905" y="2523764"/>
            <a:ext cx="2189239" cy="1223412"/>
            <a:chOff x="4092194" y="2313950"/>
            <a:chExt cx="2189239" cy="1223412"/>
          </a:xfrm>
        </p:grpSpPr>
        <p:sp>
          <p:nvSpPr>
            <p:cNvPr id="74" name="Tekstfelt 73">
              <a:extLst>
                <a:ext uri="{FF2B5EF4-FFF2-40B4-BE49-F238E27FC236}">
                  <a16:creationId xmlns:a16="http://schemas.microsoft.com/office/drawing/2014/main" id="{23928CCD-BD66-FF46-9D08-DB6209D1B99A}"/>
                </a:ext>
              </a:extLst>
            </p:cNvPr>
            <p:cNvSpPr txBox="1"/>
            <p:nvPr/>
          </p:nvSpPr>
          <p:spPr>
            <a:xfrm>
              <a:off x="4092194" y="2313950"/>
              <a:ext cx="1769993" cy="1223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050" b="1" dirty="0">
                  <a:solidFill>
                    <a:schemeClr val="accent2">
                      <a:lumMod val="50000"/>
                    </a:schemeClr>
                  </a:solidFill>
                </a:rPr>
                <a:t>Reducere</a:t>
              </a:r>
            </a:p>
            <a:p>
              <a:endParaRPr lang="da-DK" sz="105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a-DK" sz="1050" dirty="0">
                  <a:solidFill>
                    <a:schemeClr val="accent2">
                      <a:lumMod val="50000"/>
                    </a:schemeClr>
                  </a:solidFill>
                </a:rPr>
                <a:t>Gentænke</a:t>
              </a:r>
            </a:p>
            <a:p>
              <a:endParaRPr lang="da-DK" sz="105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a-DK" sz="1050" dirty="0">
                  <a:solidFill>
                    <a:schemeClr val="accent2">
                      <a:lumMod val="50000"/>
                    </a:schemeClr>
                  </a:solidFill>
                </a:rPr>
                <a:t>Sortere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a-DK" sz="1050" dirty="0">
                  <a:solidFill>
                    <a:schemeClr val="accent2">
                      <a:lumMod val="50000"/>
                    </a:schemeClr>
                  </a:solidFill>
                </a:rPr>
                <a:t>Genanvende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a-DK" sz="1050" dirty="0">
                  <a:solidFill>
                    <a:schemeClr val="accent2">
                      <a:lumMod val="50000"/>
                    </a:schemeClr>
                  </a:solidFill>
                </a:rPr>
                <a:t>Genbruge/reparere</a:t>
              </a:r>
            </a:p>
          </p:txBody>
        </p:sp>
        <p:cxnSp>
          <p:nvCxnSpPr>
            <p:cNvPr id="75" name="Lige forbindelse 74">
              <a:extLst>
                <a:ext uri="{FF2B5EF4-FFF2-40B4-BE49-F238E27FC236}">
                  <a16:creationId xmlns:a16="http://schemas.microsoft.com/office/drawing/2014/main" id="{1EC1A29C-A59B-FE45-95DE-C9B14BF10359}"/>
                </a:ext>
              </a:extLst>
            </p:cNvPr>
            <p:cNvCxnSpPr/>
            <p:nvPr/>
          </p:nvCxnSpPr>
          <p:spPr bwMode="auto">
            <a:xfrm>
              <a:off x="5231110" y="2458056"/>
              <a:ext cx="1050323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accent2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6" name="Billed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961" y="1917626"/>
            <a:ext cx="3403588" cy="3403588"/>
          </a:xfrm>
          <a:prstGeom prst="rect">
            <a:avLst/>
          </a:prstGeom>
        </p:spPr>
      </p:pic>
      <p:sp>
        <p:nvSpPr>
          <p:cNvPr id="3" name="Tekstfelt 2"/>
          <p:cNvSpPr txBox="1"/>
          <p:nvPr/>
        </p:nvSpPr>
        <p:spPr>
          <a:xfrm>
            <a:off x="720187" y="5491806"/>
            <a:ext cx="316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b="1" dirty="0">
                <a:solidFill>
                  <a:srgbClr val="113F49"/>
                </a:solidFill>
              </a:rPr>
              <a:t>Vi kan påvirke hele kæden</a:t>
            </a:r>
          </a:p>
        </p:txBody>
      </p:sp>
    </p:spTree>
    <p:extLst>
      <p:ext uri="{BB962C8B-B14F-4D97-AF65-F5344CB8AC3E}">
        <p14:creationId xmlns:p14="http://schemas.microsoft.com/office/powerpoint/2010/main" val="28032824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lede 15">
            <a:extLst>
              <a:ext uri="{FF2B5EF4-FFF2-40B4-BE49-F238E27FC236}">
                <a16:creationId xmlns:a16="http://schemas.microsoft.com/office/drawing/2014/main" id="{5747CDDF-BB45-B5FF-5BF8-C76A194357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6224" y="777600"/>
            <a:ext cx="3049040" cy="3314854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800" dirty="0"/>
              <a:t>Grafisk fremstilling af data</a:t>
            </a:r>
          </a:p>
        </p:txBody>
      </p:sp>
      <p:sp>
        <p:nvSpPr>
          <p:cNvPr id="8" name="Tekstfelt 7"/>
          <p:cNvSpPr txBox="1"/>
          <p:nvPr/>
        </p:nvSpPr>
        <p:spPr>
          <a:xfrm>
            <a:off x="720187" y="3572570"/>
            <a:ext cx="3176491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 dirty="0"/>
              <a:t>VIDSTE DU …</a:t>
            </a:r>
          </a:p>
          <a:p>
            <a:endParaRPr lang="da-DK" sz="1200" b="1" dirty="0"/>
          </a:p>
          <a:p>
            <a:r>
              <a:rPr lang="da-DK" sz="1200" dirty="0"/>
              <a:t>12 millioner engangshandsker svarer til 36 tons plastikaffald. Ved forbrænding udleder det 312 tons CO2e.</a:t>
            </a:r>
          </a:p>
          <a:p>
            <a:endParaRPr lang="da-DK" sz="1200" dirty="0"/>
          </a:p>
          <a:p>
            <a:r>
              <a:rPr lang="da-DK" sz="1050" dirty="0"/>
              <a:t>Kilde: Center for Bæredygtige Hospitaler</a:t>
            </a:r>
          </a:p>
        </p:txBody>
      </p:sp>
      <p:sp>
        <p:nvSpPr>
          <p:cNvPr id="9" name="Tekstfelt 8"/>
          <p:cNvSpPr txBox="1"/>
          <p:nvPr/>
        </p:nvSpPr>
        <p:spPr>
          <a:xfrm>
            <a:off x="6039862" y="3887047"/>
            <a:ext cx="56023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 dirty="0"/>
              <a:t>VIDSTE DU …</a:t>
            </a:r>
          </a:p>
          <a:p>
            <a:endParaRPr lang="da-DK" sz="1200" b="1" dirty="0"/>
          </a:p>
          <a:p>
            <a:r>
              <a:rPr lang="da-DK" sz="1800" baseline="30000" dirty="0"/>
              <a:t>I Region Midtjylland bruges årligt 190.000 engangsampulknækkere. Ved udskiftning til flergangsampulknækkere, der holder mindst fem år, kan forbruget potentielt reduceres med mere end 900.000engangsampulknækkere over fem år.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8E936974-EA67-6DB5-3A50-DC4D345DDABD}"/>
              </a:ext>
            </a:extLst>
          </p:cNvPr>
          <p:cNvSpPr txBox="1"/>
          <p:nvPr/>
        </p:nvSpPr>
        <p:spPr>
          <a:xfrm>
            <a:off x="720187" y="6069292"/>
            <a:ext cx="99405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50" dirty="0"/>
              <a:t>Find ”</a:t>
            </a:r>
            <a:r>
              <a:rPr lang="da-DK" sz="1050" b="1" dirty="0"/>
              <a:t>VIDSTE DU … </a:t>
            </a:r>
            <a:r>
              <a:rPr lang="da-DK" sz="1050" dirty="0"/>
              <a:t>” information i nyhedsbrevet ”Vores verden – Vores ansvar” her: </a:t>
            </a:r>
            <a:r>
              <a:rPr lang="da-DK" sz="1050" dirty="0">
                <a:hlinkClick r:id="rId4"/>
              </a:rPr>
              <a:t>www.voresbaredygtighed.rm.dk/mere-info/nyhedsbrev </a:t>
            </a:r>
            <a:endParaRPr lang="da-DK" sz="1050" dirty="0"/>
          </a:p>
        </p:txBody>
      </p:sp>
      <p:pic>
        <p:nvPicPr>
          <p:cNvPr id="13" name="Billede 12" descr="Et billede, der indeholder mønster, pixel&#10;&#10;Indhold genereret af kunstig intelligens kan være forkert.">
            <a:extLst>
              <a:ext uri="{FF2B5EF4-FFF2-40B4-BE49-F238E27FC236}">
                <a16:creationId xmlns:a16="http://schemas.microsoft.com/office/drawing/2014/main" id="{412DF6CF-14C9-0497-2961-D7921C670C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8010" y="5518026"/>
            <a:ext cx="779455" cy="779455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D7C4D9E7-3661-5747-A761-60714F9921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12500" y="1721566"/>
            <a:ext cx="2213453" cy="221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240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RM-farver&amp;quot;&quot;/&gt;&lt;property id=&quot;20307&quot; value=&quot;256&quot;/&gt;&lt;/object&gt;&lt;object type=&quot;3&quot; unique_id=&quot;10005&quot;&gt;&lt;property id=&quot;20148&quot; value=&quot;5&quot;/&gt;&lt;property id=&quot;20300&quot; value=&quot;Slide 3 - &amp;quot;RM med petrol&amp;quot;&quot;/&gt;&lt;property id=&quot;20307&quot; value=&quot;257&quot;/&gt;&lt;/object&gt;&lt;object type=&quot;3&quot; unique_id=&quot;10006&quot;&gt;&lt;property id=&quot;20148&quot; value=&quot;5&quot;/&gt;&lt;property id=&quot;20300&quot; value=&quot;Slide 2 - &amp;quot;Overskrift&amp;quot;&quot;/&gt;&lt;property id=&quot;20307&quot; value=&quot;260&quot;/&gt;&lt;/object&gt;&lt;object type=&quot;3&quot; unique_id=&quot;10007&quot;&gt;&lt;property id=&quot;20148&quot; value=&quot;5&quot;/&gt;&lt;property id=&quot;20300&quot; value=&quot;Slide 4 - &amp;quot;Overskrift&amp;quot;&quot;/&gt;&lt;property id=&quot;20307&quot; value=&quot;261&quot;/&gt;&lt;/object&gt;&lt;object type=&quot;3&quot; unique_id=&quot;10008&quot;&gt;&lt;property id=&quot;20148&quot; value=&quot;5&quot;/&gt;&lt;property id=&quot;20300&quot; value=&quot;Slide 5 - &amp;quot;RM med grøn&amp;quot;&quot;/&gt;&lt;property id=&quot;20307&quot; value=&quot;258&quot;/&gt;&lt;/object&gt;&lt;object type=&quot;3&quot; unique_id=&quot;10009&quot;&gt;&lt;property id=&quot;20148&quot; value=&quot;5&quot;/&gt;&lt;property id=&quot;20300&quot; value=&quot;Slide 6 - &amp;quot;Overskrift&amp;quot;&quot;/&gt;&lt;property id=&quot;20307&quot; value=&quot;262&quot;/&gt;&lt;/object&gt;&lt;object type=&quot;3&quot; unique_id=&quot;10010&quot;&gt;&lt;property id=&quot;20148&quot; value=&quot;5&quot;/&gt;&lt;property id=&quot;20300&quot; value=&quot;Slide 7 - &amp;quot;RM med orange&amp;quot;&quot;/&gt;&lt;property id=&quot;20307&quot; value=&quot;259&quot;/&gt;&lt;/object&gt;&lt;object type=&quot;3&quot; unique_id=&quot;10011&quot;&gt;&lt;property id=&quot;20148&quot; value=&quot;5&quot;/&gt;&lt;property id=&quot;20300&quot; value=&quot;Slide 8 - &amp;quot;Overskrift&amp;quot;&quot;/&gt;&lt;property id=&quot;20307&quot; value=&quot;26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RM tema">
  <a:themeElements>
    <a:clrScheme name="1 RM standard">
      <a:dk1>
        <a:srgbClr val="212121"/>
      </a:dk1>
      <a:lt1>
        <a:srgbClr val="FFFFFF"/>
      </a:lt1>
      <a:dk2>
        <a:srgbClr val="212121"/>
      </a:dk2>
      <a:lt2>
        <a:srgbClr val="F1EFE8"/>
      </a:lt2>
      <a:accent1>
        <a:srgbClr val="7F0B30"/>
      </a:accent1>
      <a:accent2>
        <a:srgbClr val="C0BDB6"/>
      </a:accent2>
      <a:accent3>
        <a:srgbClr val="AB0250"/>
      </a:accent3>
      <a:accent4>
        <a:srgbClr val="8E8A88"/>
      </a:accent4>
      <a:accent5>
        <a:srgbClr val="4D0326"/>
      </a:accent5>
      <a:accent6>
        <a:srgbClr val="CE7884"/>
      </a:accent6>
      <a:hlink>
        <a:srgbClr val="0070C0"/>
      </a:hlink>
      <a:folHlink>
        <a:srgbClr val="96607D"/>
      </a:folHlink>
    </a:clrScheme>
    <a:fontScheme name="RM skabelon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7F0B30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M tema" id="{8A287F70-5BAB-4627-ADE0-AE1125A5ED1B}" vid="{C5045F13-2914-444E-A177-4D9988D3BB0A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b145ef-f937-496f-896f-32659ab53a1b">
      <Terms xmlns="http://schemas.microsoft.com/office/infopath/2007/PartnerControls"/>
    </lcf76f155ced4ddcb4097134ff3c332f>
    <TaxCatchAll xmlns="df31d16c-d147-467e-bcb5-656ea5c205c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88BE2C259E6BE4483EA28D7BBCD1D43" ma:contentTypeVersion="15" ma:contentTypeDescription="Opret et nyt dokument." ma:contentTypeScope="" ma:versionID="4c5a9e7b1d252cb6fb23c2bbe3dcbf28">
  <xsd:schema xmlns:xsd="http://www.w3.org/2001/XMLSchema" xmlns:xs="http://www.w3.org/2001/XMLSchema" xmlns:p="http://schemas.microsoft.com/office/2006/metadata/properties" xmlns:ns2="28b145ef-f937-496f-896f-32659ab53a1b" xmlns:ns3="df31d16c-d147-467e-bcb5-656ea5c205c5" targetNamespace="http://schemas.microsoft.com/office/2006/metadata/properties" ma:root="true" ma:fieldsID="5c550467c45b62b7f4ea57148fb77ec6" ns2:_="" ns3:_="">
    <xsd:import namespace="28b145ef-f937-496f-896f-32659ab53a1b"/>
    <xsd:import namespace="df31d16c-d147-467e-bcb5-656ea5c205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b145ef-f937-496f-896f-32659ab53a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illedmærker" ma:readOnly="false" ma:fieldId="{5cf76f15-5ced-4ddc-b409-7134ff3c332f}" ma:taxonomyMulti="true" ma:sspId="79ed8b31-737c-4bd0-a1f5-bf78f1e34cf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31d16c-d147-467e-bcb5-656ea5c205c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230e277-834f-43ae-9ebc-35b120967729}" ma:internalName="TaxCatchAll" ma:showField="CatchAllData" ma:web="df31d16c-d147-467e-bcb5-656ea5c205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4460F9E-5EC5-4796-9966-1060FFBC56F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7FEBDD3-885D-406D-948F-1F5E20960B65}">
  <ds:schemaRefs>
    <ds:schemaRef ds:uri="http://schemas.microsoft.com/office/2006/metadata/properties"/>
    <ds:schemaRef ds:uri="http://schemas.microsoft.com/office/infopath/2007/PartnerControls"/>
    <ds:schemaRef ds:uri="28b145ef-f937-496f-896f-32659ab53a1b"/>
    <ds:schemaRef ds:uri="df31d16c-d147-467e-bcb5-656ea5c205c5"/>
  </ds:schemaRefs>
</ds:datastoreItem>
</file>

<file path=customXml/itemProps3.xml><?xml version="1.0" encoding="utf-8"?>
<ds:datastoreItem xmlns:ds="http://schemas.openxmlformats.org/officeDocument/2006/customXml" ds:itemID="{25AE3974-2D94-4D3C-B35C-DC67D3367D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b145ef-f937-496f-896f-32659ab53a1b"/>
    <ds:schemaRef ds:uri="df31d16c-d147-467e-bcb5-656ea5c205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ae0adb3-8717-46ff-a4b9-d0edecfe40f3}" enabled="0" method="" siteId="{5ae0adb3-8717-46ff-a4b9-d0edecfe40f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ru-skabelon</Template>
  <TotalTime>4073</TotalTime>
  <Words>981</Words>
  <Application>Microsoft Office PowerPoint</Application>
  <PresentationFormat>Brugerdefineret</PresentationFormat>
  <Paragraphs>220</Paragraphs>
  <Slides>27</Slides>
  <Notes>15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27</vt:i4>
      </vt:variant>
    </vt:vector>
  </HeadingPairs>
  <TitlesOfParts>
    <vt:vector size="32" baseType="lpstr">
      <vt:lpstr>Arial</vt:lpstr>
      <vt:lpstr>Calibri</vt:lpstr>
      <vt:lpstr>Source Sans Pro</vt:lpstr>
      <vt:lpstr>Wingdings</vt:lpstr>
      <vt:lpstr>RM tema</vt:lpstr>
      <vt:lpstr>PowerPoint-præsentation</vt:lpstr>
      <vt:lpstr>PowerPoint-præsentation</vt:lpstr>
      <vt:lpstr>Grafisk værktøjskasse</vt:lpstr>
      <vt:lpstr>Farver </vt:lpstr>
      <vt:lpstr>Symboler for de fem indsatsområder </vt:lpstr>
      <vt:lpstr>Symbol for ”Vores verden Vores ansvar” </vt:lpstr>
      <vt:lpstr>Strategiens fem spor</vt:lpstr>
      <vt:lpstr>Strategiens omdrejningspunkt</vt:lpstr>
      <vt:lpstr>Illustrationer </vt:lpstr>
      <vt:lpstr>Illustrationer </vt:lpstr>
      <vt:lpstr>Illustrationer </vt:lpstr>
      <vt:lpstr>Illustrationer </vt:lpstr>
      <vt:lpstr>Illustrationer </vt:lpstr>
      <vt:lpstr>Illustrationer </vt:lpstr>
      <vt:lpstr>Illustrationer </vt:lpstr>
      <vt:lpstr>Illustrationer </vt:lpstr>
      <vt:lpstr>Illustrationer </vt:lpstr>
      <vt:lpstr>Illustrationer </vt:lpstr>
      <vt:lpstr>Illustrationer </vt:lpstr>
      <vt:lpstr>Illustrationer </vt:lpstr>
      <vt:lpstr>Illustrationer</vt:lpstr>
      <vt:lpstr>Illustrationer </vt:lpstr>
      <vt:lpstr>Fordeling af det samlede klimaaftryk</vt:lpstr>
      <vt:lpstr>Indkøb af varer og tjenesteydelser</vt:lpstr>
      <vt:lpstr>Grafisk fremstilling af data </vt:lpstr>
      <vt:lpstr>Grafisk fremstilling af data</vt:lpstr>
      <vt:lpstr>Grafisk fremstilling af data</vt:lpstr>
    </vt:vector>
  </TitlesOfParts>
  <Company>Region Midtjylland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Pia Janum Davidsen</dc:creator>
  <cp:lastModifiedBy>Charlotte Manø</cp:lastModifiedBy>
  <cp:revision>84</cp:revision>
  <cp:lastPrinted>2020-01-23T11:37:56Z</cp:lastPrinted>
  <dcterms:created xsi:type="dcterms:W3CDTF">2021-03-31T11:55:15Z</dcterms:created>
  <dcterms:modified xsi:type="dcterms:W3CDTF">2026-09-07T09:19:45Z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0x010100288BE2C259E6BE4483EA28D7BBCD1D43</vt:lpwstr>
  </property>
</Properties>
</file>